
<file path=[Content_Types].xml><?xml version="1.0" encoding="utf-8"?>
<Types xmlns="http://schemas.openxmlformats.org/package/2006/content-types">
  <Default Extension="jpeg" ContentType="image/jpeg"/>
  <Default Extension="vml" ContentType="application/vnd.openxmlformats-officedocument.vmlDrawing"/>
  <Default Extension="bin" ContentType="application/vnd.openxmlformats-officedocument.oleObject"/>
  <Default Extension="emf" ContentType="image/x-emf"/>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handoutMasterIdLst>
    <p:handoutMasterId r:id="rId5"/>
  </p:handoutMasterIdLst>
  <p:sldIdLst>
    <p:sldId id="257" r:id="rId3"/>
  </p:sldIdLst>
  <p:sldSz cx="28803600" cy="43205400"/>
  <p:notesSz cx="9083675" cy="6856730"/>
  <p:defaultTextStyle>
    <a:defPPr>
      <a:defRPr lang="en-US"/>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2FDB2607-1784-4EEB-B798-7EB5836EED8A}">
        <p14:showMediaCtrls xmlns:p14="http://schemas.microsoft.com/office/powerpoint/2010/main" val="1"/>
      </p:ext>
    </p:extLst>
  </p:showPr>
  <p:clrMru>
    <a:srgbClr val="33CCCC"/>
    <a:srgbClr val="3366CC"/>
    <a:srgbClr val="CC3300"/>
    <a:srgbClr val="006600"/>
    <a:srgbClr val="8B00D0"/>
    <a:srgbClr val="C34BFF"/>
    <a:srgbClr val="008000"/>
    <a:srgbClr val="0099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vertBarState="minimized">
    <p:restoredLeft sz="15620"/>
    <p:restoredTop sz="99313"/>
  </p:normalViewPr>
  <p:slideViewPr>
    <p:cSldViewPr showGuides="1">
      <p:cViewPr>
        <p:scale>
          <a:sx n="25" d="100"/>
          <a:sy n="25" d="100"/>
        </p:scale>
        <p:origin x="-3426" y="1524"/>
      </p:cViewPr>
      <p:guideLst>
        <p:guide orient="horz" pos="13667"/>
        <p:guide pos="9072"/>
      </p:guideLst>
    </p:cSldViewPr>
  </p:slideViewPr>
  <p:outlineViewPr>
    <p:cViewPr>
      <p:scale>
        <a:sx n="33" d="100"/>
        <a:sy n="33" d="100"/>
      </p:scale>
      <p:origin x="0" y="0"/>
    </p:cViewPr>
  </p:outlineViewPr>
  <p:notesTextViewPr>
    <p:cViewPr>
      <p:scale>
        <a:sx n="100" d="100"/>
        <a:sy n="100" d="100"/>
      </p:scale>
      <p:origin x="0" y="0"/>
    </p:cViewPr>
  </p:notesTextViewPr>
  <p:sorterViewPr showFormatting="0">
    <p:cViewPr>
      <p:scale>
        <a:sx n="25" d="100"/>
        <a:sy n="25"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7" Type="http://schemas.openxmlformats.org/officeDocument/2006/relationships/viewProps" Target="viewProps.xml"/><Relationship Id="rId6" Type="http://schemas.openxmlformats.org/officeDocument/2006/relationships/presProps" Target="presProps.xml"/><Relationship Id="rId5" Type="http://schemas.openxmlformats.org/officeDocument/2006/relationships/handoutMaster" Target="handoutMasters/handoutMaster1.xml"/><Relationship Id="rId4" Type="http://schemas.openxmlformats.org/officeDocument/2006/relationships/notesMaster" Target="notesMasters/notesMaster1.xml"/><Relationship Id="rId3" Type="http://schemas.openxmlformats.org/officeDocument/2006/relationships/slide" Target="slides/slide1.xml"/><Relationship Id="rId2" Type="http://schemas.openxmlformats.org/officeDocument/2006/relationships/theme" Target="theme/theme1.xml"/><Relationship Id="rId1" Type="http://schemas.openxmlformats.org/officeDocument/2006/relationships/slideMaster" Target="slideMasters/slideMaster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4.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3936259" cy="344027"/>
          </a:xfrm>
          <a:prstGeom prst="rect">
            <a:avLst/>
          </a:prstGeom>
        </p:spPr>
        <p:txBody>
          <a:bodyPr vert="horz" lIns="91440" tIns="45720" rIns="91440" bIns="45720" rtlCol="0"/>
          <a:lstStyle>
            <a:lvl1pPr algn="l">
              <a:defRPr sz="900"/>
            </a:lvl1pPr>
          </a:lstStyle>
          <a:p>
            <a:endParaRPr lang="zh-CN" altLang="en-US"/>
          </a:p>
        </p:txBody>
      </p:sp>
      <p:sp>
        <p:nvSpPr>
          <p:cNvPr id="3" name="日期占位符 2"/>
          <p:cNvSpPr>
            <a:spLocks noGrp="1"/>
          </p:cNvSpPr>
          <p:nvPr>
            <p:ph type="dt" sz="quarter" idx="1"/>
          </p:nvPr>
        </p:nvSpPr>
        <p:spPr>
          <a:xfrm>
            <a:off x="5145314" y="0"/>
            <a:ext cx="3936259" cy="344027"/>
          </a:xfrm>
          <a:prstGeom prst="rect">
            <a:avLst/>
          </a:prstGeom>
        </p:spPr>
        <p:txBody>
          <a:bodyPr vert="horz" lIns="91440" tIns="45720" rIns="91440" bIns="45720" rtlCol="0"/>
          <a:lstStyle>
            <a:lvl1pPr algn="r">
              <a:defRPr sz="900"/>
            </a:lvl1pPr>
          </a:lstStyle>
          <a:p>
            <a:fld id="{0F9B84EA-7D68-4D60-9CB1-D50884785D1C}" type="datetimeFigureOut">
              <a:rPr lang="zh-CN" altLang="en-US" smtClean="0"/>
            </a:fld>
            <a:endParaRPr lang="zh-CN" altLang="en-US"/>
          </a:p>
        </p:txBody>
      </p:sp>
      <p:sp>
        <p:nvSpPr>
          <p:cNvPr id="4" name="页脚占位符 3"/>
          <p:cNvSpPr>
            <a:spLocks noGrp="1"/>
          </p:cNvSpPr>
          <p:nvPr>
            <p:ph type="ftr" sz="quarter" idx="2"/>
          </p:nvPr>
        </p:nvSpPr>
        <p:spPr>
          <a:xfrm>
            <a:off x="0" y="6512703"/>
            <a:ext cx="3936259" cy="344027"/>
          </a:xfrm>
          <a:prstGeom prst="rect">
            <a:avLst/>
          </a:prstGeom>
        </p:spPr>
        <p:txBody>
          <a:bodyPr vert="horz" lIns="91440" tIns="45720" rIns="91440" bIns="45720" rtlCol="0" anchor="b"/>
          <a:lstStyle>
            <a:lvl1pPr algn="l">
              <a:defRPr sz="900"/>
            </a:lvl1pPr>
          </a:lstStyle>
          <a:p>
            <a:endParaRPr lang="zh-CN" altLang="en-US"/>
          </a:p>
        </p:txBody>
      </p:sp>
      <p:sp>
        <p:nvSpPr>
          <p:cNvPr id="5" name="灯片编号占位符 4"/>
          <p:cNvSpPr>
            <a:spLocks noGrp="1"/>
          </p:cNvSpPr>
          <p:nvPr>
            <p:ph type="sldNum" sz="quarter" idx="3"/>
          </p:nvPr>
        </p:nvSpPr>
        <p:spPr>
          <a:xfrm>
            <a:off x="5145314" y="6512703"/>
            <a:ext cx="3936259" cy="344027"/>
          </a:xfrm>
          <a:prstGeom prst="rect">
            <a:avLst/>
          </a:prstGeom>
        </p:spPr>
        <p:txBody>
          <a:bodyPr vert="horz" lIns="91440" tIns="45720" rIns="91440" bIns="45720" rtlCol="0" anchor="b"/>
          <a:lstStyle>
            <a:lvl1pPr algn="r">
              <a:defRPr sz="900"/>
            </a:lvl1pPr>
          </a:lstStyle>
          <a:p>
            <a:fld id="{8D4E0FC9-F1F8-4FAE-9988-3BA365CFD46F}" type="slidenum">
              <a:rPr lang="zh-CN" altLang="en-US" smtClean="0"/>
            </a:fld>
            <a:endParaRPr lang="zh-CN"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sp>
        <p:nvSpPr>
          <p:cNvPr id="39938" name="Rectangle 2"/>
          <p:cNvSpPr>
            <a:spLocks noGrp="1" noChangeArrowheads="1"/>
          </p:cNvSpPr>
          <p:nvPr>
            <p:ph type="hdr" sz="quarter"/>
          </p:nvPr>
        </p:nvSpPr>
        <p:spPr bwMode="auto">
          <a:xfrm>
            <a:off x="0" y="0"/>
            <a:ext cx="3937000" cy="342900"/>
          </a:xfrm>
          <a:prstGeom prst="rect">
            <a:avLst/>
          </a:prstGeom>
          <a:noFill/>
          <a:ln w="9525">
            <a:noFill/>
            <a:miter lim="800000"/>
          </a:ln>
          <a:effectLst/>
        </p:spPr>
        <p:txBody>
          <a:bodyPr vert="horz" wrap="square" lIns="91440" tIns="45720" rIns="91440" bIns="45720" numCol="1" anchor="t" anchorCtr="0" compatLnSpc="1"/>
          <a:lstStyle>
            <a:lvl1pPr eaLnBrk="1" hangingPunct="1">
              <a:defRPr sz="1200">
                <a:latin typeface="Arial" panose="020B0604020202020204" pitchFamily="34" charset="0"/>
                <a:ea typeface="+mn-ea"/>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mn-ea"/>
              <a:cs typeface="+mn-cs"/>
            </a:endParaRPr>
          </a:p>
        </p:txBody>
      </p:sp>
      <p:sp>
        <p:nvSpPr>
          <p:cNvPr id="39939" name="Rectangle 3"/>
          <p:cNvSpPr>
            <a:spLocks noGrp="1" noChangeArrowheads="1"/>
          </p:cNvSpPr>
          <p:nvPr>
            <p:ph type="dt" idx="1"/>
          </p:nvPr>
        </p:nvSpPr>
        <p:spPr bwMode="auto">
          <a:xfrm>
            <a:off x="5145088" y="0"/>
            <a:ext cx="3937000" cy="342900"/>
          </a:xfrm>
          <a:prstGeom prst="rect">
            <a:avLst/>
          </a:prstGeom>
          <a:noFill/>
          <a:ln w="9525">
            <a:noFill/>
            <a:miter lim="800000"/>
          </a:ln>
          <a:effectLst/>
        </p:spPr>
        <p:txBody>
          <a:bodyPr vert="horz" wrap="square" lIns="91440" tIns="45720" rIns="91440" bIns="45720" numCol="1" anchor="t" anchorCtr="0" compatLnSpc="1"/>
          <a:lstStyle>
            <a:lvl1pPr algn="r" eaLnBrk="1" hangingPunct="1">
              <a:defRPr sz="1200">
                <a:latin typeface="Arial" panose="020B0604020202020204" pitchFamily="34" charset="0"/>
                <a:ea typeface="+mn-ea"/>
              </a:defRPr>
            </a:lvl1pPr>
          </a:lstStyle>
          <a:p>
            <a:pPr marL="0" marR="0" lvl="0" indent="0" algn="r"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Arial" panose="020B0604020202020204" pitchFamily="34" charset="0"/>
              <a:ea typeface="+mn-ea"/>
              <a:cs typeface="+mn-cs"/>
            </a:endParaRPr>
          </a:p>
        </p:txBody>
      </p:sp>
      <p:sp>
        <p:nvSpPr>
          <p:cNvPr id="4100" name="Rectangle 4"/>
          <p:cNvSpPr>
            <a:spLocks noRot="1" noTextEdit="1"/>
          </p:cNvSpPr>
          <p:nvPr>
            <p:ph type="sldImg" idx="2"/>
          </p:nvPr>
        </p:nvSpPr>
        <p:spPr>
          <a:xfrm>
            <a:off x="3684588" y="514350"/>
            <a:ext cx="1714500" cy="2571750"/>
          </a:xfrm>
          <a:prstGeom prst="rect">
            <a:avLst/>
          </a:prstGeom>
          <a:noFill/>
          <a:ln w="9525" cap="flat" cmpd="sng">
            <a:solidFill>
              <a:srgbClr val="000000"/>
            </a:solidFill>
            <a:prstDash val="solid"/>
            <a:miter/>
            <a:headEnd type="none" w="med" len="med"/>
            <a:tailEnd type="none" w="med" len="med"/>
          </a:ln>
        </p:spPr>
      </p:sp>
      <p:sp>
        <p:nvSpPr>
          <p:cNvPr id="39941" name="Rectangle 5"/>
          <p:cNvSpPr>
            <a:spLocks noGrp="1" noChangeArrowheads="1"/>
          </p:cNvSpPr>
          <p:nvPr>
            <p:ph type="body" sz="quarter" idx="3"/>
          </p:nvPr>
        </p:nvSpPr>
        <p:spPr bwMode="auto">
          <a:xfrm>
            <a:off x="908050" y="3257550"/>
            <a:ext cx="7267575" cy="3084513"/>
          </a:xfrm>
          <a:prstGeom prst="rect">
            <a:avLst/>
          </a:prstGeom>
          <a:noFill/>
          <a:ln w="9525">
            <a:noFill/>
            <a:miter lim="800000"/>
          </a:ln>
          <a:effectLst/>
        </p:spPr>
        <p:txBody>
          <a:bodyPr vert="horz" wrap="square" lIns="91440" tIns="45720" rIns="91440" bIns="45720" numCol="1" anchor="t" anchorCtr="0" compatLnSpc="1"/>
          <a:lstStyle/>
          <a:p>
            <a:pPr marL="0" marR="0" lvl="0" indent="0" algn="l" defTabSz="914400" rtl="0" eaLnBrk="0" fontAlgn="base" latinLnBrk="0" hangingPunct="0">
              <a:lnSpc>
                <a:spcPct val="100000"/>
              </a:lnSpc>
              <a:spcBef>
                <a:spcPct val="30000"/>
              </a:spcBef>
              <a:spcAft>
                <a:spcPct val="0"/>
              </a:spcAft>
              <a:buClrTx/>
              <a:buSzTx/>
              <a:buFontTx/>
              <a:buNone/>
              <a:defRPr/>
            </a:pPr>
            <a:r>
              <a:rPr kumimoji="0" lang="en-US" altLang="zh-CN" sz="12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rPr>
              <a:t>Click to edit Master text styles</a:t>
            </a:r>
            <a:endParaRPr kumimoji="0" lang="en-US" altLang="zh-CN" sz="12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endParaRPr>
          </a:p>
          <a:p>
            <a:pPr marL="457200" marR="0" lvl="1" indent="0" algn="l" defTabSz="914400" rtl="0" eaLnBrk="0" fontAlgn="base" latinLnBrk="0" hangingPunct="0">
              <a:lnSpc>
                <a:spcPct val="100000"/>
              </a:lnSpc>
              <a:spcBef>
                <a:spcPct val="30000"/>
              </a:spcBef>
              <a:spcAft>
                <a:spcPct val="0"/>
              </a:spcAft>
              <a:buClrTx/>
              <a:buSzTx/>
              <a:buFontTx/>
              <a:buNone/>
              <a:defRPr/>
            </a:pPr>
            <a:r>
              <a:rPr kumimoji="0" lang="en-US" altLang="zh-CN" sz="12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rPr>
              <a:t>Second level</a:t>
            </a:r>
            <a:endParaRPr kumimoji="0" lang="en-US" altLang="zh-CN" sz="12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endParaRPr>
          </a:p>
          <a:p>
            <a:pPr marL="914400" marR="0" lvl="2" indent="0" algn="l" defTabSz="914400" rtl="0" eaLnBrk="0" fontAlgn="base" latinLnBrk="0" hangingPunct="0">
              <a:lnSpc>
                <a:spcPct val="100000"/>
              </a:lnSpc>
              <a:spcBef>
                <a:spcPct val="30000"/>
              </a:spcBef>
              <a:spcAft>
                <a:spcPct val="0"/>
              </a:spcAft>
              <a:buClrTx/>
              <a:buSzTx/>
              <a:buFontTx/>
              <a:buNone/>
              <a:defRPr/>
            </a:pPr>
            <a:r>
              <a:rPr kumimoji="0" lang="en-US" altLang="zh-CN" sz="12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rPr>
              <a:t>Third level</a:t>
            </a:r>
            <a:endParaRPr kumimoji="0" lang="en-US" altLang="zh-CN" sz="12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endParaRPr>
          </a:p>
          <a:p>
            <a:pPr marL="1371600" marR="0" lvl="3" indent="0" algn="l" defTabSz="914400" rtl="0" eaLnBrk="0" fontAlgn="base" latinLnBrk="0" hangingPunct="0">
              <a:lnSpc>
                <a:spcPct val="100000"/>
              </a:lnSpc>
              <a:spcBef>
                <a:spcPct val="30000"/>
              </a:spcBef>
              <a:spcAft>
                <a:spcPct val="0"/>
              </a:spcAft>
              <a:buClrTx/>
              <a:buSzTx/>
              <a:buFontTx/>
              <a:buNone/>
              <a:defRPr/>
            </a:pPr>
            <a:r>
              <a:rPr kumimoji="0" lang="en-US" altLang="zh-CN" sz="12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rPr>
              <a:t>Fourth level</a:t>
            </a:r>
            <a:endParaRPr kumimoji="0" lang="en-US" altLang="zh-CN" sz="12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endParaRPr>
          </a:p>
          <a:p>
            <a:pPr marL="1828800" marR="0" lvl="4" indent="0" algn="l" defTabSz="914400" rtl="0" eaLnBrk="0" fontAlgn="base" latinLnBrk="0" hangingPunct="0">
              <a:lnSpc>
                <a:spcPct val="100000"/>
              </a:lnSpc>
              <a:spcBef>
                <a:spcPct val="30000"/>
              </a:spcBef>
              <a:spcAft>
                <a:spcPct val="0"/>
              </a:spcAft>
              <a:buClrTx/>
              <a:buSzTx/>
              <a:buFontTx/>
              <a:buNone/>
              <a:defRPr/>
            </a:pPr>
            <a:r>
              <a:rPr kumimoji="0" lang="en-US" altLang="zh-CN" sz="12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rPr>
              <a:t>Fifth level</a:t>
            </a:r>
            <a:endParaRPr kumimoji="0" lang="en-US" altLang="zh-CN" sz="12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39942" name="Rectangle 6"/>
          <p:cNvSpPr>
            <a:spLocks noGrp="1" noChangeArrowheads="1"/>
          </p:cNvSpPr>
          <p:nvPr>
            <p:ph type="ftr" sz="quarter" idx="4"/>
          </p:nvPr>
        </p:nvSpPr>
        <p:spPr bwMode="auto">
          <a:xfrm>
            <a:off x="0" y="6511925"/>
            <a:ext cx="3937000" cy="342900"/>
          </a:xfrm>
          <a:prstGeom prst="rect">
            <a:avLst/>
          </a:prstGeom>
          <a:noFill/>
          <a:ln w="9525">
            <a:noFill/>
            <a:miter lim="800000"/>
          </a:ln>
          <a:effectLst/>
        </p:spPr>
        <p:txBody>
          <a:bodyPr vert="horz" wrap="square" lIns="91440" tIns="45720" rIns="91440" bIns="45720" numCol="1" anchor="b" anchorCtr="0" compatLnSpc="1"/>
          <a:lstStyle>
            <a:lvl1pPr eaLnBrk="1" hangingPunct="1">
              <a:defRPr sz="1200">
                <a:latin typeface="Arial" panose="020B0604020202020204" pitchFamily="34" charset="0"/>
                <a:ea typeface="+mn-ea"/>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Arial" panose="020B0604020202020204" pitchFamily="34" charset="0"/>
              <a:ea typeface="+mn-ea"/>
              <a:cs typeface="+mn-cs"/>
            </a:endParaRPr>
          </a:p>
        </p:txBody>
      </p:sp>
      <p:sp>
        <p:nvSpPr>
          <p:cNvPr id="39943" name="Rectangle 7"/>
          <p:cNvSpPr>
            <a:spLocks noGrp="1" noChangeArrowheads="1"/>
          </p:cNvSpPr>
          <p:nvPr>
            <p:ph type="sldNum" sz="quarter" idx="5"/>
          </p:nvPr>
        </p:nvSpPr>
        <p:spPr bwMode="auto">
          <a:xfrm>
            <a:off x="5145088" y="6511925"/>
            <a:ext cx="3937000" cy="342900"/>
          </a:xfrm>
          <a:prstGeom prst="rect">
            <a:avLst/>
          </a:prstGeom>
          <a:noFill/>
          <a:ln w="9525">
            <a:noFill/>
            <a:miter lim="800000"/>
          </a:ln>
          <a:effectLst/>
        </p:spPr>
        <p:txBody>
          <a:bodyPr vert="horz" wrap="square" lIns="91440" tIns="45720" rIns="91440" bIns="45720" numCol="1" anchor="b" anchorCtr="0" compatLnSpc="1"/>
          <a:p>
            <a:pPr lvl="0" algn="r" eaLnBrk="1" hangingPunct="1"/>
            <a:fld id="{9A0DB2DC-4C9A-4742-B13C-FB6460FD3503}" type="slidenum">
              <a:rPr lang="zh-CN" altLang="en-US" sz="1200" dirty="0"/>
            </a:fld>
            <a:endParaRPr lang="zh-CN" altLang="en-US" sz="1200" dirty="0"/>
          </a:p>
        </p:txBody>
      </p:sp>
    </p:spTree>
  </p:cSld>
  <p:clrMap bg1="lt1" tx1="dk1" bg2="lt2" tx2="dk2" accent1="accent1" accent2="accent2" accent3="accent3" accent4="accent4" accent5="accent5" accent6="accent6" hlink="hlink" folHlink="folHlink"/>
  <p:hf sldNum="0" hdr="0" ftr="0" dt="0"/>
  <p:notesStyle>
    <a:lvl1pPr algn="l" rtl="0" eaLnBrk="0" fontAlgn="base" hangingPunct="0">
      <a:spcBef>
        <a:spcPct val="30000"/>
      </a:spcBef>
      <a:spcAft>
        <a:spcPct val="0"/>
      </a:spcAft>
      <a:defRPr sz="1200" kern="1200">
        <a:solidFill>
          <a:schemeClr val="tx1"/>
        </a:solidFill>
        <a:latin typeface="Arial" panose="020B0604020202020204" pitchFamily="34" charset="0"/>
        <a:ea typeface="宋体" panose="02010600030101010101" pitchFamily="2" charset="-122"/>
        <a:cs typeface="+mn-cs"/>
      </a:defRPr>
    </a:lvl1pPr>
    <a:lvl2pPr marL="457200" algn="l" rtl="0" eaLnBrk="0" fontAlgn="base" hangingPunct="0">
      <a:spcBef>
        <a:spcPct val="30000"/>
      </a:spcBef>
      <a:spcAft>
        <a:spcPct val="0"/>
      </a:spcAft>
      <a:defRPr sz="1200" kern="1200">
        <a:solidFill>
          <a:schemeClr val="tx1"/>
        </a:solidFill>
        <a:latin typeface="Arial" panose="020B0604020202020204" pitchFamily="34" charset="0"/>
        <a:ea typeface="宋体" panose="02010600030101010101" pitchFamily="2" charset="-122"/>
        <a:cs typeface="+mn-cs"/>
      </a:defRPr>
    </a:lvl2pPr>
    <a:lvl3pPr marL="914400" algn="l" rtl="0" eaLnBrk="0" fontAlgn="base" hangingPunct="0">
      <a:spcBef>
        <a:spcPct val="30000"/>
      </a:spcBef>
      <a:spcAft>
        <a:spcPct val="0"/>
      </a:spcAft>
      <a:defRPr sz="1200" kern="1200">
        <a:solidFill>
          <a:schemeClr val="tx1"/>
        </a:solidFill>
        <a:latin typeface="Arial" panose="020B0604020202020204" pitchFamily="34" charset="0"/>
        <a:ea typeface="宋体" panose="02010600030101010101" pitchFamily="2" charset="-122"/>
        <a:cs typeface="+mn-cs"/>
      </a:defRPr>
    </a:lvl3pPr>
    <a:lvl4pPr marL="1371600" algn="l" rtl="0" eaLnBrk="0" fontAlgn="base" hangingPunct="0">
      <a:spcBef>
        <a:spcPct val="30000"/>
      </a:spcBef>
      <a:spcAft>
        <a:spcPct val="0"/>
      </a:spcAft>
      <a:defRPr sz="1200" kern="1200">
        <a:solidFill>
          <a:schemeClr val="tx1"/>
        </a:solidFill>
        <a:latin typeface="Arial" panose="020B0604020202020204" pitchFamily="34" charset="0"/>
        <a:ea typeface="宋体" panose="02010600030101010101" pitchFamily="2" charset="-122"/>
        <a:cs typeface="+mn-cs"/>
      </a:defRPr>
    </a:lvl4pPr>
    <a:lvl5pPr marL="1828800" algn="l" rtl="0" eaLnBrk="0" fontAlgn="base" hangingPunct="0">
      <a:spcBef>
        <a:spcPct val="30000"/>
      </a:spcBef>
      <a:spcAft>
        <a:spcPct val="0"/>
      </a:spcAft>
      <a:defRPr sz="1200"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5122" name="Rectangle 7"/>
          <p:cNvSpPr txBox="1">
            <a:spLocks noGrp="1"/>
          </p:cNvSpPr>
          <p:nvPr>
            <p:ph type="sldNum" sz="quarter"/>
          </p:nvPr>
        </p:nvSpPr>
        <p:spPr>
          <a:xfrm>
            <a:off x="5145088" y="6511925"/>
            <a:ext cx="3937000" cy="342900"/>
          </a:xfrm>
          <a:prstGeom prst="rect">
            <a:avLst/>
          </a:prstGeom>
          <a:noFill/>
          <a:ln w="9525">
            <a:noFill/>
          </a:ln>
        </p:spPr>
        <p:txBody>
          <a:bodyPr anchor="b"/>
          <a:p>
            <a:pPr lvl="0" algn="r" eaLnBrk="1" hangingPunct="1"/>
            <a:fld id="{9A0DB2DC-4C9A-4742-B13C-FB6460FD3503}" type="slidenum">
              <a:rPr lang="zh-CN" altLang="en-US" sz="1200" dirty="0"/>
            </a:fld>
            <a:endParaRPr lang="zh-CN" altLang="en-US" sz="1200" dirty="0"/>
          </a:p>
        </p:txBody>
      </p:sp>
      <p:sp>
        <p:nvSpPr>
          <p:cNvPr id="5123" name="Rectangle 2"/>
          <p:cNvSpPr>
            <a:spLocks noRot="1" noTextEdit="1"/>
          </p:cNvSpPr>
          <p:nvPr>
            <p:ph type="sldImg"/>
          </p:nvPr>
        </p:nvSpPr>
        <p:spPr/>
      </p:sp>
      <p:sp>
        <p:nvSpPr>
          <p:cNvPr id="5124" name="Rectangle 3"/>
          <p:cNvSpPr>
            <a:spLocks noGrp="1"/>
          </p:cNvSpPr>
          <p:nvPr>
            <p:ph type="body" idx="1"/>
          </p:nvPr>
        </p:nvSpPr>
        <p:spPr/>
        <p:txBody>
          <a:bodyPr wrap="square" lIns="91440" tIns="45720" rIns="91440" bIns="45720" anchor="t"/>
          <a:p>
            <a:pPr lvl="0" eaLnBrk="1" hangingPunct="1"/>
            <a:endParaRPr lang="zh-CN" altLang="en-US" dirty="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bg>
      <p:bgPr>
        <a:blipFill rotWithShape="0">
          <a:blip r:embed="rId2"/>
          <a:stretch>
            <a:fillRect/>
          </a:stretch>
        </a:blipFill>
        <a:effectLst/>
      </p:bgPr>
    </p:bg>
    <p:spTree>
      <p:nvGrpSpPr>
        <p:cNvPr id="1" name=""/>
        <p:cNvGrpSpPr/>
        <p:nvPr/>
      </p:nvGrpSpPr>
      <p:grpSpPr>
        <a:xfrm>
          <a:off x="0" y="0"/>
          <a:ext cx="0" cy="0"/>
          <a:chOff x="0" y="0"/>
          <a:chExt cx="0" cy="0"/>
        </a:xfrm>
      </p:grpSpPr>
      <p:sp>
        <p:nvSpPr>
          <p:cNvPr id="415746" name="Rectangle 2"/>
          <p:cNvSpPr>
            <a:spLocks noGrp="1" noRot="1" noChangeArrowheads="1"/>
          </p:cNvSpPr>
          <p:nvPr>
            <p:ph type="ctrTitle"/>
          </p:nvPr>
        </p:nvSpPr>
        <p:spPr>
          <a:xfrm>
            <a:off x="2160588" y="14401800"/>
            <a:ext cx="24482425" cy="7200900"/>
          </a:xfrm>
        </p:spPr>
        <p:txBody>
          <a:bodyPr/>
          <a:lstStyle>
            <a:lvl1pPr>
              <a:defRPr/>
            </a:lvl1pPr>
          </a:lstStyle>
          <a:p>
            <a:r>
              <a:rPr lang="zh-CN" altLang="en-US"/>
              <a:t>单击此处编辑母版标题样式</a:t>
            </a:r>
            <a:endParaRPr lang="zh-CN" altLang="en-US"/>
          </a:p>
        </p:txBody>
      </p:sp>
      <p:sp>
        <p:nvSpPr>
          <p:cNvPr id="415747" name="Rectangle 3"/>
          <p:cNvSpPr>
            <a:spLocks noGrp="1" noRot="1" noChangeArrowheads="1"/>
          </p:cNvSpPr>
          <p:nvPr>
            <p:ph type="subTitle" idx="1"/>
          </p:nvPr>
        </p:nvSpPr>
        <p:spPr>
          <a:xfrm>
            <a:off x="4321175" y="24482425"/>
            <a:ext cx="20161250" cy="11042650"/>
          </a:xfrm>
        </p:spPr>
        <p:txBody>
          <a:bodyPr/>
          <a:lstStyle>
            <a:lvl1pPr marL="0" indent="0" algn="ctr">
              <a:buFont typeface="Wingdings 2" panose="05020102010507070707" pitchFamily="18" charset="2"/>
              <a:buNone/>
              <a:defRPr/>
            </a:lvl1pPr>
          </a:lstStyle>
          <a:p>
            <a:r>
              <a:rPr lang="zh-CN" altLang="en-US"/>
              <a:t>单击此处编辑母版副标题样式</a:t>
            </a:r>
            <a:endParaRPr lang="zh-CN" altLang="en-US"/>
          </a:p>
        </p:txBody>
      </p:sp>
      <p:sp>
        <p:nvSpPr>
          <p:cNvPr id="7" name="Rectangle 4"/>
          <p:cNvSpPr>
            <a:spLocks noGrp="1" noChangeArrowheads="1"/>
          </p:cNvSpPr>
          <p:nvPr>
            <p:ph type="dt" sz="half" idx="2"/>
          </p:nvPr>
        </p:nvSpPr>
        <p:spPr bwMode="auto">
          <a:xfrm>
            <a:off x="950913" y="39344600"/>
            <a:ext cx="7210425" cy="3000375"/>
          </a:xfrm>
          <a:prstGeom prst="rect">
            <a:avLst/>
          </a:prstGeom>
          <a:ln>
            <a:miter lim="800000"/>
          </a:ln>
        </p:spPr>
        <p:txBody>
          <a:bodyPr vert="horz" wrap="square" lIns="411480" tIns="205740" rIns="411480" bIns="205740" numCol="1" anchor="t" anchorCtr="0" compatLnSpc="1"/>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63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Rectangle 5"/>
          <p:cNvSpPr>
            <a:spLocks noGrp="1" noChangeArrowheads="1"/>
          </p:cNvSpPr>
          <p:nvPr>
            <p:ph type="ftr" sz="quarter" idx="3"/>
          </p:nvPr>
        </p:nvSpPr>
        <p:spPr bwMode="auto">
          <a:xfrm>
            <a:off x="9840913" y="39344600"/>
            <a:ext cx="9121775" cy="3000375"/>
          </a:xfrm>
          <a:prstGeom prst="rect">
            <a:avLst/>
          </a:prstGeom>
          <a:ln>
            <a:miter lim="800000"/>
          </a:ln>
        </p:spPr>
        <p:txBody>
          <a:bodyPr vert="horz" wrap="square" lIns="411480" tIns="205740" rIns="411480" bIns="205740" numCol="1" anchor="t" anchorCtr="0" compatLnSpc="1"/>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63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9" name="Rectangle 6"/>
          <p:cNvSpPr>
            <a:spLocks noGrp="1" noChangeArrowheads="1"/>
          </p:cNvSpPr>
          <p:nvPr>
            <p:ph type="sldNum" sz="quarter" idx="4"/>
          </p:nvPr>
        </p:nvSpPr>
        <p:spPr bwMode="auto">
          <a:xfrm>
            <a:off x="20642263" y="39344600"/>
            <a:ext cx="7212013" cy="3000375"/>
          </a:xfrm>
          <a:prstGeom prst="rect">
            <a:avLst/>
          </a:prstGeom>
          <a:ln>
            <a:miter lim="800000"/>
          </a:ln>
        </p:spPr>
        <p:txBody>
          <a:bodyPr vert="horz" wrap="square" lIns="411480" tIns="205740" rIns="411480" bIns="205740" numCol="1" anchor="t" anchorCtr="0" compatLnSpc="1"/>
          <a:p>
            <a:pPr algn="r" eaLnBrk="1" hangingPunct="1"/>
            <a:fld id="{9A0DB2DC-4C9A-4742-B13C-FB6460FD3503}" type="slidenum">
              <a:rPr lang="zh-CN" altLang="en-US" dirty="0"/>
            </a:fld>
            <a:endParaRPr lang="zh-CN" altLang="en-US" dirty="0"/>
          </a:p>
        </p:txBody>
      </p:sp>
    </p:spTree>
  </p:cSld>
  <p:clrMapOvr>
    <a:masterClrMapping/>
  </p:clrMapOvr>
  <p:transition>
    <p:blinds dir="vert"/>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63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63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p>
            <a:pPr lvl="0" eaLnBrk="1" hangingPunct="1"/>
            <a:fld id="{9A0DB2DC-4C9A-4742-B13C-FB6460FD3503}" type="slidenum">
              <a:rPr lang="zh-CN" altLang="en-US" dirty="0">
                <a:latin typeface="Arial" panose="020B0604020202020204" pitchFamily="34" charset="0"/>
              </a:rPr>
            </a:fld>
            <a:endParaRPr lang="zh-CN" altLang="en-US" dirty="0">
              <a:latin typeface="Arial" panose="020B0604020202020204" pitchFamily="34" charset="0"/>
            </a:endParaRPr>
          </a:p>
        </p:txBody>
      </p:sp>
    </p:spTree>
  </p:cSld>
  <p:clrMapOvr>
    <a:masterClrMapping/>
  </p:clrMapOvr>
  <p:transition>
    <p:blinds dir="vert"/>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21129625" y="1439863"/>
            <a:ext cx="6724650" cy="3698557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950913" y="1439863"/>
            <a:ext cx="20026312" cy="36985575"/>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63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63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p>
            <a:pPr lvl="0" eaLnBrk="1" hangingPunct="1"/>
            <a:fld id="{9A0DB2DC-4C9A-4742-B13C-FB6460FD3503}" type="slidenum">
              <a:rPr lang="zh-CN" altLang="en-US" dirty="0">
                <a:latin typeface="Arial" panose="020B0604020202020204" pitchFamily="34" charset="0"/>
              </a:rPr>
            </a:fld>
            <a:endParaRPr lang="zh-CN" altLang="en-US" dirty="0">
              <a:latin typeface="Arial" panose="020B0604020202020204" pitchFamily="34" charset="0"/>
            </a:endParaRPr>
          </a:p>
        </p:txBody>
      </p:sp>
    </p:spTree>
  </p:cSld>
  <p:clrMapOvr>
    <a:masterClrMapping/>
  </p:clrMapOvr>
  <p:transition>
    <p:blinds dir="vert"/>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63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63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p>
            <a:pPr lvl="0" eaLnBrk="1" hangingPunct="1"/>
            <a:fld id="{9A0DB2DC-4C9A-4742-B13C-FB6460FD3503}" type="slidenum">
              <a:rPr lang="zh-CN" altLang="en-US" dirty="0">
                <a:latin typeface="Arial" panose="020B0604020202020204" pitchFamily="34" charset="0"/>
              </a:rPr>
            </a:fld>
            <a:endParaRPr lang="zh-CN" altLang="en-US" dirty="0">
              <a:latin typeface="Arial" panose="020B0604020202020204" pitchFamily="34" charset="0"/>
            </a:endParaRPr>
          </a:p>
        </p:txBody>
      </p:sp>
    </p:spTree>
  </p:cSld>
  <p:clrMapOvr>
    <a:masterClrMapping/>
  </p:clrMapOvr>
  <p:transition>
    <p:blinds dir="vert"/>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2274888" y="27763788"/>
            <a:ext cx="24484012" cy="8580437"/>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2274888" y="18311813"/>
            <a:ext cx="24484012" cy="9451975"/>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endParaRPr lang="zh-CN" altLang="en-US" smtClean="0"/>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63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63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p>
            <a:pPr lvl="0" eaLnBrk="1" hangingPunct="1"/>
            <a:fld id="{9A0DB2DC-4C9A-4742-B13C-FB6460FD3503}" type="slidenum">
              <a:rPr lang="zh-CN" altLang="en-US" dirty="0">
                <a:latin typeface="Arial" panose="020B0604020202020204" pitchFamily="34" charset="0"/>
              </a:rPr>
            </a:fld>
            <a:endParaRPr lang="zh-CN" altLang="en-US" dirty="0">
              <a:latin typeface="Arial" panose="020B0604020202020204" pitchFamily="34" charset="0"/>
            </a:endParaRPr>
          </a:p>
        </p:txBody>
      </p:sp>
    </p:spTree>
  </p:cSld>
  <p:clrMapOvr>
    <a:masterClrMapping/>
  </p:clrMapOvr>
  <p:transition>
    <p:blinds dir="vert"/>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950913" y="10080625"/>
            <a:ext cx="13374687" cy="283448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14478000" y="10080625"/>
            <a:ext cx="13376275" cy="283448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日期占位符 4"/>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63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6" name="页脚占位符 5"/>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63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7" name="灯片编号占位符 6"/>
          <p:cNvSpPr>
            <a:spLocks noGrp="1"/>
          </p:cNvSpPr>
          <p:nvPr>
            <p:ph type="sldNum" sz="quarter" idx="12"/>
          </p:nvPr>
        </p:nvSpPr>
        <p:spPr/>
        <p:txBody>
          <a:bodyPr/>
          <a:p>
            <a:pPr lvl="0" eaLnBrk="1" hangingPunct="1"/>
            <a:fld id="{9A0DB2DC-4C9A-4742-B13C-FB6460FD3503}" type="slidenum">
              <a:rPr lang="zh-CN" altLang="en-US" dirty="0">
                <a:latin typeface="Arial" panose="020B0604020202020204" pitchFamily="34" charset="0"/>
              </a:rPr>
            </a:fld>
            <a:endParaRPr lang="zh-CN" altLang="en-US" dirty="0">
              <a:latin typeface="Arial" panose="020B0604020202020204" pitchFamily="34" charset="0"/>
            </a:endParaRPr>
          </a:p>
        </p:txBody>
      </p:sp>
    </p:spTree>
  </p:cSld>
  <p:clrMapOvr>
    <a:masterClrMapping/>
  </p:clrMapOvr>
  <p:transition>
    <p:blinds dir="vert"/>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1439863" y="1730375"/>
            <a:ext cx="25923875" cy="720090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1439863" y="9671050"/>
            <a:ext cx="12726987" cy="4030663"/>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1439863" y="13701713"/>
            <a:ext cx="12726987" cy="2489358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14631988" y="9671050"/>
            <a:ext cx="12731750" cy="4030663"/>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14631988" y="13701713"/>
            <a:ext cx="12731750" cy="2489358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63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页脚占位符 7"/>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63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9" name="灯片编号占位符 8"/>
          <p:cNvSpPr>
            <a:spLocks noGrp="1"/>
          </p:cNvSpPr>
          <p:nvPr>
            <p:ph type="sldNum" sz="quarter" idx="12"/>
          </p:nvPr>
        </p:nvSpPr>
        <p:spPr/>
        <p:txBody>
          <a:bodyPr/>
          <a:p>
            <a:pPr lvl="0" eaLnBrk="1" hangingPunct="1"/>
            <a:fld id="{9A0DB2DC-4C9A-4742-B13C-FB6460FD3503}" type="slidenum">
              <a:rPr lang="zh-CN" altLang="en-US" dirty="0">
                <a:latin typeface="Arial" panose="020B0604020202020204" pitchFamily="34" charset="0"/>
              </a:rPr>
            </a:fld>
            <a:endParaRPr lang="zh-CN" altLang="en-US" dirty="0">
              <a:latin typeface="Arial" panose="020B0604020202020204" pitchFamily="34" charset="0"/>
            </a:endParaRPr>
          </a:p>
        </p:txBody>
      </p:sp>
    </p:spTree>
  </p:cSld>
  <p:clrMapOvr>
    <a:masterClrMapping/>
  </p:clrMapOvr>
  <p:transition>
    <p:blinds dir="vert"/>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63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4" name="页脚占位符 3"/>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63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5" name="灯片编号占位符 4"/>
          <p:cNvSpPr>
            <a:spLocks noGrp="1"/>
          </p:cNvSpPr>
          <p:nvPr>
            <p:ph type="sldNum" sz="quarter" idx="12"/>
          </p:nvPr>
        </p:nvSpPr>
        <p:spPr/>
        <p:txBody>
          <a:bodyPr/>
          <a:p>
            <a:pPr lvl="0" eaLnBrk="1" hangingPunct="1"/>
            <a:fld id="{9A0DB2DC-4C9A-4742-B13C-FB6460FD3503}" type="slidenum">
              <a:rPr lang="zh-CN" altLang="en-US" dirty="0">
                <a:latin typeface="Arial" panose="020B0604020202020204" pitchFamily="34" charset="0"/>
              </a:rPr>
            </a:fld>
            <a:endParaRPr lang="zh-CN" altLang="en-US" dirty="0">
              <a:latin typeface="Arial" panose="020B0604020202020204" pitchFamily="34" charset="0"/>
            </a:endParaRPr>
          </a:p>
        </p:txBody>
      </p:sp>
    </p:spTree>
  </p:cSld>
  <p:clrMapOvr>
    <a:masterClrMapping/>
  </p:clrMapOvr>
  <p:transition>
    <p:blinds dir="vert"/>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63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3" name="页脚占位符 2"/>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63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4" name="灯片编号占位符 3"/>
          <p:cNvSpPr>
            <a:spLocks noGrp="1"/>
          </p:cNvSpPr>
          <p:nvPr>
            <p:ph type="sldNum" sz="quarter" idx="12"/>
          </p:nvPr>
        </p:nvSpPr>
        <p:spPr/>
        <p:txBody>
          <a:bodyPr/>
          <a:p>
            <a:pPr lvl="0" eaLnBrk="1" hangingPunct="1"/>
            <a:fld id="{9A0DB2DC-4C9A-4742-B13C-FB6460FD3503}" type="slidenum">
              <a:rPr lang="zh-CN" altLang="en-US" dirty="0">
                <a:latin typeface="Arial" panose="020B0604020202020204" pitchFamily="34" charset="0"/>
              </a:rPr>
            </a:fld>
            <a:endParaRPr lang="zh-CN" altLang="en-US" dirty="0">
              <a:latin typeface="Arial" panose="020B0604020202020204" pitchFamily="34" charset="0"/>
            </a:endParaRPr>
          </a:p>
        </p:txBody>
      </p:sp>
    </p:spTree>
  </p:cSld>
  <p:clrMapOvr>
    <a:masterClrMapping/>
  </p:clrMapOvr>
  <p:transition>
    <p:blinds dir="vert"/>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1439863" y="1720850"/>
            <a:ext cx="9475787" cy="7319963"/>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11261725" y="1720850"/>
            <a:ext cx="16102013" cy="3687445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1439863" y="9040813"/>
            <a:ext cx="9475787" cy="295544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63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6" name="页脚占位符 5"/>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63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7" name="灯片编号占位符 6"/>
          <p:cNvSpPr>
            <a:spLocks noGrp="1"/>
          </p:cNvSpPr>
          <p:nvPr>
            <p:ph type="sldNum" sz="quarter" idx="12"/>
          </p:nvPr>
        </p:nvSpPr>
        <p:spPr/>
        <p:txBody>
          <a:bodyPr/>
          <a:p>
            <a:pPr lvl="0" eaLnBrk="1" hangingPunct="1"/>
            <a:fld id="{9A0DB2DC-4C9A-4742-B13C-FB6460FD3503}" type="slidenum">
              <a:rPr lang="zh-CN" altLang="en-US" dirty="0">
                <a:latin typeface="Arial" panose="020B0604020202020204" pitchFamily="34" charset="0"/>
              </a:rPr>
            </a:fld>
            <a:endParaRPr lang="zh-CN" altLang="en-US" dirty="0">
              <a:latin typeface="Arial" panose="020B0604020202020204" pitchFamily="34" charset="0"/>
            </a:endParaRPr>
          </a:p>
        </p:txBody>
      </p:sp>
    </p:spTree>
  </p:cSld>
  <p:clrMapOvr>
    <a:masterClrMapping/>
  </p:clrMapOvr>
  <p:transition>
    <p:blinds dir="vert"/>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5645150" y="30243463"/>
            <a:ext cx="17283113" cy="3570287"/>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645150" y="3860800"/>
            <a:ext cx="17283113" cy="25922288"/>
          </a:xfrm>
        </p:spPr>
        <p:txBody>
          <a:bodyPr vert="horz" wrap="square" lIns="411480" tIns="205740" rIns="411480" bIns="205740" numCol="1" anchor="t" anchorCtr="0" compatLnSpc="1"/>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4114800" rtl="0" eaLnBrk="0" fontAlgn="base" latinLnBrk="0" hangingPunct="0">
              <a:lnSpc>
                <a:spcPct val="100000"/>
              </a:lnSpc>
              <a:spcBef>
                <a:spcPct val="20000"/>
              </a:spcBef>
              <a:spcAft>
                <a:spcPct val="0"/>
              </a:spcAft>
              <a:buClr>
                <a:schemeClr val="folHlink"/>
              </a:buClr>
              <a:buSzPct val="85000"/>
              <a:buFont typeface="Wingdings 2" panose="05020102010507070707" pitchFamily="18" charset="2"/>
              <a:buNone/>
              <a:defRPr/>
            </a:pPr>
            <a:endParaRPr kumimoji="0" lang="zh-CN" altLang="en-US" sz="3200" b="0" i="0" u="none" strike="noStrike" kern="0" cap="none" spc="0" normalizeH="0" baseline="0" noProof="0" smtClean="0">
              <a:ln>
                <a:noFill/>
              </a:ln>
              <a:solidFill>
                <a:schemeClr val="tx1"/>
              </a:solidFill>
              <a:effectLst/>
              <a:uLnTx/>
              <a:uFillTx/>
              <a:latin typeface="+mn-lt"/>
              <a:ea typeface="+mn-ea"/>
              <a:cs typeface="+mn-cs"/>
            </a:endParaRPr>
          </a:p>
        </p:txBody>
      </p:sp>
      <p:sp>
        <p:nvSpPr>
          <p:cNvPr id="4" name="文本占位符 3"/>
          <p:cNvSpPr>
            <a:spLocks noGrp="1"/>
          </p:cNvSpPr>
          <p:nvPr>
            <p:ph type="body" sz="half" idx="2"/>
          </p:nvPr>
        </p:nvSpPr>
        <p:spPr>
          <a:xfrm>
            <a:off x="5645150" y="33813750"/>
            <a:ext cx="17283113" cy="50704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63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6" name="页脚占位符 5"/>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63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7" name="灯片编号占位符 6"/>
          <p:cNvSpPr>
            <a:spLocks noGrp="1"/>
          </p:cNvSpPr>
          <p:nvPr>
            <p:ph type="sldNum" sz="quarter" idx="12"/>
          </p:nvPr>
        </p:nvSpPr>
        <p:spPr/>
        <p:txBody>
          <a:bodyPr/>
          <a:p>
            <a:pPr lvl="0" eaLnBrk="1" hangingPunct="1"/>
            <a:fld id="{9A0DB2DC-4C9A-4742-B13C-FB6460FD3503}" type="slidenum">
              <a:rPr lang="zh-CN" altLang="en-US" dirty="0">
                <a:latin typeface="Arial" panose="020B0604020202020204" pitchFamily="34" charset="0"/>
              </a:rPr>
            </a:fld>
            <a:endParaRPr lang="zh-CN" altLang="en-US" dirty="0">
              <a:latin typeface="Arial" panose="020B0604020202020204" pitchFamily="34" charset="0"/>
            </a:endParaRPr>
          </a:p>
        </p:txBody>
      </p:sp>
    </p:spTree>
  </p:cSld>
  <p:clrMapOvr>
    <a:masterClrMapping/>
  </p:clrMapOvr>
  <p:transition>
    <p:blinds dir="vert"/>
  </p:transition>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3" Type="http://schemas.openxmlformats.org/officeDocument/2006/relationships/theme" Target="../theme/theme1.xml"/><Relationship Id="rId12" Type="http://schemas.openxmlformats.org/officeDocument/2006/relationships/image" Target="../media/image2.jpeg"/><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rotWithShape="0">
          <a:blip r:embed="rId12"/>
          <a:stretch>
            <a:fillRect/>
          </a:stretch>
        </a:blipFill>
        <a:effectLst/>
      </p:bgPr>
    </p:bg>
    <p:spTree>
      <p:nvGrpSpPr>
        <p:cNvPr id="1" name=""/>
        <p:cNvGrpSpPr/>
        <p:nvPr/>
      </p:nvGrpSpPr>
      <p:grpSpPr/>
      <p:sp>
        <p:nvSpPr>
          <p:cNvPr id="2050" name="Rectangle 2"/>
          <p:cNvSpPr>
            <a:spLocks noGrp="1" noRot="1"/>
          </p:cNvSpPr>
          <p:nvPr>
            <p:ph type="title"/>
          </p:nvPr>
        </p:nvSpPr>
        <p:spPr>
          <a:xfrm>
            <a:off x="950913" y="1439863"/>
            <a:ext cx="26903362" cy="7200900"/>
          </a:xfrm>
          <a:prstGeom prst="rect">
            <a:avLst/>
          </a:prstGeom>
          <a:noFill/>
          <a:ln w="9525">
            <a:noFill/>
          </a:ln>
        </p:spPr>
        <p:txBody>
          <a:bodyPr lIns="411480" tIns="205740" rIns="411480" bIns="205740" anchor="ctr"/>
          <a:p>
            <a:pPr lvl="0"/>
            <a:r>
              <a:rPr lang="zh-CN" altLang="en-US" dirty="0"/>
              <a:t>单击此处编辑母版标题样式</a:t>
            </a:r>
            <a:endParaRPr lang="zh-CN" altLang="en-US" dirty="0"/>
          </a:p>
        </p:txBody>
      </p:sp>
      <p:sp>
        <p:nvSpPr>
          <p:cNvPr id="2051" name="Rectangle 3"/>
          <p:cNvSpPr>
            <a:spLocks noGrp="1" noRot="1"/>
          </p:cNvSpPr>
          <p:nvPr>
            <p:ph type="body" idx="1"/>
          </p:nvPr>
        </p:nvSpPr>
        <p:spPr>
          <a:xfrm>
            <a:off x="950913" y="10080625"/>
            <a:ext cx="26903362" cy="28344813"/>
          </a:xfrm>
          <a:prstGeom prst="rect">
            <a:avLst/>
          </a:prstGeom>
          <a:noFill/>
          <a:ln w="9525">
            <a:noFill/>
          </a:ln>
        </p:spPr>
        <p:txBody>
          <a:bodyPr lIns="411480" tIns="205740" rIns="411480" bIns="205740"/>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14724" name="Rectangle 4"/>
          <p:cNvSpPr>
            <a:spLocks noGrp="1" noChangeArrowheads="1"/>
          </p:cNvSpPr>
          <p:nvPr>
            <p:ph type="dt" sz="half" idx="2"/>
          </p:nvPr>
        </p:nvSpPr>
        <p:spPr bwMode="auto">
          <a:xfrm>
            <a:off x="950913" y="39344600"/>
            <a:ext cx="7210425" cy="3000375"/>
          </a:xfrm>
          <a:prstGeom prst="rect">
            <a:avLst/>
          </a:prstGeom>
          <a:noFill/>
          <a:ln w="9525">
            <a:noFill/>
            <a:miter lim="800000"/>
          </a:ln>
          <a:effectLst/>
        </p:spPr>
        <p:txBody>
          <a:bodyPr vert="horz" wrap="square" lIns="411480" tIns="205740" rIns="411480" bIns="205740" numCol="1" anchor="t" anchorCtr="0" compatLnSpc="1"/>
          <a:lstStyle>
            <a:lvl1pPr eaLnBrk="1" hangingPunct="1">
              <a:defRPr sz="6300">
                <a:latin typeface="Arial" panose="020B0604020202020204" pitchFamily="34" charset="0"/>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63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414725" name="Rectangle 5"/>
          <p:cNvSpPr>
            <a:spLocks noGrp="1" noChangeArrowheads="1"/>
          </p:cNvSpPr>
          <p:nvPr>
            <p:ph type="ftr" sz="quarter" idx="3"/>
          </p:nvPr>
        </p:nvSpPr>
        <p:spPr bwMode="auto">
          <a:xfrm>
            <a:off x="9840913" y="39344600"/>
            <a:ext cx="9121775" cy="3000375"/>
          </a:xfrm>
          <a:prstGeom prst="rect">
            <a:avLst/>
          </a:prstGeom>
          <a:noFill/>
          <a:ln w="9525">
            <a:noFill/>
            <a:miter lim="800000"/>
          </a:ln>
          <a:effectLst/>
        </p:spPr>
        <p:txBody>
          <a:bodyPr vert="horz" wrap="square" lIns="411480" tIns="205740" rIns="411480" bIns="205740" numCol="1" anchor="t" anchorCtr="0" compatLnSpc="1"/>
          <a:lstStyle>
            <a:lvl1pPr algn="ctr" eaLnBrk="1" hangingPunct="1">
              <a:defRPr sz="6300">
                <a:latin typeface="Arial" panose="020B0604020202020204" pitchFamily="34" charset="0"/>
              </a:defRPr>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63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414726" name="Rectangle 6"/>
          <p:cNvSpPr>
            <a:spLocks noGrp="1" noChangeArrowheads="1"/>
          </p:cNvSpPr>
          <p:nvPr>
            <p:ph type="sldNum" sz="quarter" idx="4"/>
          </p:nvPr>
        </p:nvSpPr>
        <p:spPr bwMode="auto">
          <a:xfrm>
            <a:off x="20642263" y="39344600"/>
            <a:ext cx="7212013" cy="3000375"/>
          </a:xfrm>
          <a:prstGeom prst="rect">
            <a:avLst/>
          </a:prstGeom>
          <a:noFill/>
          <a:ln w="9525">
            <a:noFill/>
            <a:miter lim="800000"/>
          </a:ln>
          <a:effectLst/>
        </p:spPr>
        <p:txBody>
          <a:bodyPr vert="horz" wrap="square" lIns="411480" tIns="205740" rIns="411480" bIns="205740" numCol="1" anchor="t" anchorCtr="0" compatLnSpc="1"/>
          <a:lstStyle>
            <a:lvl1pPr algn="r">
              <a:defRPr sz="6300"/>
            </a:lvl1pPr>
          </a:lstStyle>
          <a:p>
            <a:pPr lvl="0" eaLnBrk="1" hangingPunct="1"/>
            <a:fld id="{9A0DB2DC-4C9A-4742-B13C-FB6460FD3503}" type="slidenum">
              <a:rPr lang="zh-CN" altLang="en-US" dirty="0">
                <a:latin typeface="Arial" panose="020B0604020202020204" pitchFamily="34" charset="0"/>
              </a:rPr>
            </a:fld>
            <a:endParaRPr lang="zh-CN" altLang="en-US" dirty="0">
              <a:latin typeface="Arial" panose="020B060402020202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p:blinds dir="vert"/>
  </p:transition>
  <p:timing>
    <p:tnLst>
      <p:par>
        <p:cTn id="1" dur="indefinite" restart="never" nodeType="tmRoot"/>
      </p:par>
    </p:tnLst>
  </p:timing>
  <p:hf sldNum="0" hdr="0" ftr="0" dt="0"/>
  <p:txStyles>
    <p:titleStyle>
      <a:lvl1pPr algn="ctr" defTabSz="4114800" rtl="0" eaLnBrk="0" fontAlgn="base" hangingPunct="0">
        <a:spcBef>
          <a:spcPct val="0"/>
        </a:spcBef>
        <a:spcAft>
          <a:spcPct val="0"/>
        </a:spcAft>
        <a:defRPr sz="19800">
          <a:solidFill>
            <a:schemeClr val="tx2"/>
          </a:solidFill>
          <a:latin typeface="+mj-lt"/>
          <a:ea typeface="+mj-ea"/>
          <a:cs typeface="+mj-cs"/>
        </a:defRPr>
      </a:lvl1pPr>
      <a:lvl2pPr algn="ctr" defTabSz="4114800" rtl="0" eaLnBrk="0" fontAlgn="base" hangingPunct="0">
        <a:spcBef>
          <a:spcPct val="0"/>
        </a:spcBef>
        <a:spcAft>
          <a:spcPct val="0"/>
        </a:spcAft>
        <a:defRPr sz="19800">
          <a:solidFill>
            <a:schemeClr val="tx2"/>
          </a:solidFill>
          <a:latin typeface="Arial" panose="020B0604020202020204" pitchFamily="34" charset="0"/>
          <a:ea typeface="宋体" panose="02010600030101010101" pitchFamily="2" charset="-122"/>
        </a:defRPr>
      </a:lvl2pPr>
      <a:lvl3pPr algn="ctr" defTabSz="4114800" rtl="0" eaLnBrk="0" fontAlgn="base" hangingPunct="0">
        <a:spcBef>
          <a:spcPct val="0"/>
        </a:spcBef>
        <a:spcAft>
          <a:spcPct val="0"/>
        </a:spcAft>
        <a:defRPr sz="19800">
          <a:solidFill>
            <a:schemeClr val="tx2"/>
          </a:solidFill>
          <a:latin typeface="Arial" panose="020B0604020202020204" pitchFamily="34" charset="0"/>
          <a:ea typeface="宋体" panose="02010600030101010101" pitchFamily="2" charset="-122"/>
        </a:defRPr>
      </a:lvl3pPr>
      <a:lvl4pPr algn="ctr" defTabSz="4114800" rtl="0" eaLnBrk="0" fontAlgn="base" hangingPunct="0">
        <a:spcBef>
          <a:spcPct val="0"/>
        </a:spcBef>
        <a:spcAft>
          <a:spcPct val="0"/>
        </a:spcAft>
        <a:defRPr sz="19800">
          <a:solidFill>
            <a:schemeClr val="tx2"/>
          </a:solidFill>
          <a:latin typeface="Arial" panose="020B0604020202020204" pitchFamily="34" charset="0"/>
          <a:ea typeface="宋体" panose="02010600030101010101" pitchFamily="2" charset="-122"/>
        </a:defRPr>
      </a:lvl4pPr>
      <a:lvl5pPr algn="ctr" defTabSz="4114800" rtl="0" eaLnBrk="0" fontAlgn="base" hangingPunct="0">
        <a:spcBef>
          <a:spcPct val="0"/>
        </a:spcBef>
        <a:spcAft>
          <a:spcPct val="0"/>
        </a:spcAft>
        <a:defRPr sz="19800">
          <a:solidFill>
            <a:schemeClr val="tx2"/>
          </a:solidFill>
          <a:latin typeface="Arial" panose="020B0604020202020204" pitchFamily="34" charset="0"/>
          <a:ea typeface="宋体" panose="02010600030101010101" pitchFamily="2" charset="-122"/>
        </a:defRPr>
      </a:lvl5pPr>
      <a:lvl6pPr marL="457200" algn="ctr" defTabSz="4114800" rtl="0" fontAlgn="base">
        <a:spcBef>
          <a:spcPct val="0"/>
        </a:spcBef>
        <a:spcAft>
          <a:spcPct val="0"/>
        </a:spcAft>
        <a:defRPr sz="19800">
          <a:solidFill>
            <a:schemeClr val="tx2"/>
          </a:solidFill>
          <a:latin typeface="Arial" panose="020B0604020202020204" pitchFamily="34" charset="0"/>
          <a:ea typeface="宋体" panose="02010600030101010101" pitchFamily="2" charset="-122"/>
        </a:defRPr>
      </a:lvl6pPr>
      <a:lvl7pPr marL="914400" algn="ctr" defTabSz="4114800" rtl="0" fontAlgn="base">
        <a:spcBef>
          <a:spcPct val="0"/>
        </a:spcBef>
        <a:spcAft>
          <a:spcPct val="0"/>
        </a:spcAft>
        <a:defRPr sz="19800">
          <a:solidFill>
            <a:schemeClr val="tx2"/>
          </a:solidFill>
          <a:latin typeface="Arial" panose="020B0604020202020204" pitchFamily="34" charset="0"/>
          <a:ea typeface="宋体" panose="02010600030101010101" pitchFamily="2" charset="-122"/>
        </a:defRPr>
      </a:lvl7pPr>
      <a:lvl8pPr marL="1371600" algn="ctr" defTabSz="4114800" rtl="0" fontAlgn="base">
        <a:spcBef>
          <a:spcPct val="0"/>
        </a:spcBef>
        <a:spcAft>
          <a:spcPct val="0"/>
        </a:spcAft>
        <a:defRPr sz="19800">
          <a:solidFill>
            <a:schemeClr val="tx2"/>
          </a:solidFill>
          <a:latin typeface="Arial" panose="020B0604020202020204" pitchFamily="34" charset="0"/>
          <a:ea typeface="宋体" panose="02010600030101010101" pitchFamily="2" charset="-122"/>
        </a:defRPr>
      </a:lvl8pPr>
      <a:lvl9pPr marL="1828800" algn="ctr" defTabSz="4114800" rtl="0" fontAlgn="base">
        <a:spcBef>
          <a:spcPct val="0"/>
        </a:spcBef>
        <a:spcAft>
          <a:spcPct val="0"/>
        </a:spcAft>
        <a:defRPr sz="19800">
          <a:solidFill>
            <a:schemeClr val="tx2"/>
          </a:solidFill>
          <a:latin typeface="Arial" panose="020B0604020202020204" pitchFamily="34" charset="0"/>
          <a:ea typeface="宋体" panose="02010600030101010101" pitchFamily="2" charset="-122"/>
        </a:defRPr>
      </a:lvl9pPr>
    </p:titleStyle>
    <p:bodyStyle>
      <a:lvl1pPr marL="1543050" indent="-1543050" algn="l" defTabSz="4114800" rtl="0" eaLnBrk="0" fontAlgn="base" hangingPunct="0">
        <a:spcBef>
          <a:spcPct val="20000"/>
        </a:spcBef>
        <a:spcAft>
          <a:spcPct val="0"/>
        </a:spcAft>
        <a:buClr>
          <a:schemeClr val="folHlink"/>
        </a:buClr>
        <a:buSzPct val="85000"/>
        <a:buFont typeface="Wingdings 2" panose="05020102010507070707" pitchFamily="18" charset="2"/>
        <a:buChar char="¡"/>
        <a:defRPr sz="14400">
          <a:solidFill>
            <a:schemeClr val="tx1"/>
          </a:solidFill>
          <a:latin typeface="+mn-lt"/>
          <a:ea typeface="+mn-ea"/>
          <a:cs typeface="+mn-cs"/>
        </a:defRPr>
      </a:lvl1pPr>
      <a:lvl2pPr marL="3343275" indent="-1285875" algn="l" defTabSz="4114800" rtl="0" eaLnBrk="0" fontAlgn="base" hangingPunct="0">
        <a:spcBef>
          <a:spcPct val="20000"/>
        </a:spcBef>
        <a:spcAft>
          <a:spcPct val="0"/>
        </a:spcAft>
        <a:buClr>
          <a:schemeClr val="hlink"/>
        </a:buClr>
        <a:buSzPct val="85000"/>
        <a:buFont typeface="Wingdings" panose="05000000000000000000" pitchFamily="2" charset="2"/>
        <a:buChar char=""/>
        <a:defRPr sz="12600">
          <a:solidFill>
            <a:schemeClr val="tx1"/>
          </a:solidFill>
          <a:latin typeface="+mn-lt"/>
          <a:ea typeface="+mn-ea"/>
        </a:defRPr>
      </a:lvl2pPr>
      <a:lvl3pPr marL="5143500" indent="-1028700" algn="l" defTabSz="4114800" rtl="0" eaLnBrk="0" fontAlgn="base" hangingPunct="0">
        <a:spcBef>
          <a:spcPct val="20000"/>
        </a:spcBef>
        <a:spcAft>
          <a:spcPct val="0"/>
        </a:spcAft>
        <a:buClr>
          <a:schemeClr val="folHlink"/>
        </a:buClr>
        <a:buSzPct val="90000"/>
        <a:buFont typeface="Wingdings 2" panose="05020102010507070707" pitchFamily="18" charset="2"/>
        <a:buChar char="¡"/>
        <a:defRPr sz="10800">
          <a:solidFill>
            <a:schemeClr val="tx1"/>
          </a:solidFill>
          <a:latin typeface="+mn-lt"/>
          <a:ea typeface="+mn-ea"/>
        </a:defRPr>
      </a:lvl3pPr>
      <a:lvl4pPr marL="7200900" indent="-1028700" algn="l" defTabSz="4114800" rtl="0" eaLnBrk="0" fontAlgn="base" hangingPunct="0">
        <a:spcBef>
          <a:spcPct val="20000"/>
        </a:spcBef>
        <a:spcAft>
          <a:spcPct val="0"/>
        </a:spcAft>
        <a:buClr>
          <a:schemeClr val="hlink"/>
        </a:buClr>
        <a:buSzPct val="90000"/>
        <a:buFont typeface="Wingdings" panose="05000000000000000000" pitchFamily="2" charset="2"/>
        <a:buChar char=""/>
        <a:defRPr sz="9000">
          <a:solidFill>
            <a:schemeClr val="tx1"/>
          </a:solidFill>
          <a:latin typeface="+mn-lt"/>
          <a:ea typeface="+mn-ea"/>
        </a:defRPr>
      </a:lvl4pPr>
      <a:lvl5pPr marL="9258300" indent="-1028700" algn="l" defTabSz="4114800" rtl="0" eaLnBrk="0" fontAlgn="base" hangingPunct="0">
        <a:spcBef>
          <a:spcPct val="20000"/>
        </a:spcBef>
        <a:spcAft>
          <a:spcPct val="0"/>
        </a:spcAft>
        <a:buClr>
          <a:schemeClr val="folHlink"/>
        </a:buClr>
        <a:buSzPct val="90000"/>
        <a:buFont typeface="Wingdings 2" panose="05020102010507070707" pitchFamily="18" charset="2"/>
        <a:buChar char="¡"/>
        <a:defRPr sz="9000">
          <a:solidFill>
            <a:schemeClr val="tx1"/>
          </a:solidFill>
          <a:latin typeface="+mn-lt"/>
          <a:ea typeface="+mn-ea"/>
        </a:defRPr>
      </a:lvl5pPr>
      <a:lvl6pPr marL="9715500" indent="-1028700" algn="l" defTabSz="4114800" rtl="0" fontAlgn="base">
        <a:spcBef>
          <a:spcPct val="20000"/>
        </a:spcBef>
        <a:spcAft>
          <a:spcPct val="0"/>
        </a:spcAft>
        <a:buClr>
          <a:schemeClr val="folHlink"/>
        </a:buClr>
        <a:buSzPct val="90000"/>
        <a:buFont typeface="Wingdings 2" panose="05020102010507070707" pitchFamily="18" charset="2"/>
        <a:buChar char="¡"/>
        <a:defRPr sz="9000">
          <a:solidFill>
            <a:schemeClr val="tx1"/>
          </a:solidFill>
          <a:latin typeface="+mn-lt"/>
          <a:ea typeface="+mn-ea"/>
        </a:defRPr>
      </a:lvl6pPr>
      <a:lvl7pPr marL="10172700" indent="-1028700" algn="l" defTabSz="4114800" rtl="0" fontAlgn="base">
        <a:spcBef>
          <a:spcPct val="20000"/>
        </a:spcBef>
        <a:spcAft>
          <a:spcPct val="0"/>
        </a:spcAft>
        <a:buClr>
          <a:schemeClr val="folHlink"/>
        </a:buClr>
        <a:buSzPct val="90000"/>
        <a:buFont typeface="Wingdings 2" panose="05020102010507070707" pitchFamily="18" charset="2"/>
        <a:buChar char="¡"/>
        <a:defRPr sz="9000">
          <a:solidFill>
            <a:schemeClr val="tx1"/>
          </a:solidFill>
          <a:latin typeface="+mn-lt"/>
          <a:ea typeface="+mn-ea"/>
        </a:defRPr>
      </a:lvl7pPr>
      <a:lvl8pPr marL="10629900" indent="-1028700" algn="l" defTabSz="4114800" rtl="0" fontAlgn="base">
        <a:spcBef>
          <a:spcPct val="20000"/>
        </a:spcBef>
        <a:spcAft>
          <a:spcPct val="0"/>
        </a:spcAft>
        <a:buClr>
          <a:schemeClr val="folHlink"/>
        </a:buClr>
        <a:buSzPct val="90000"/>
        <a:buFont typeface="Wingdings 2" panose="05020102010507070707" pitchFamily="18" charset="2"/>
        <a:buChar char="¡"/>
        <a:defRPr sz="9000">
          <a:solidFill>
            <a:schemeClr val="tx1"/>
          </a:solidFill>
          <a:latin typeface="+mn-lt"/>
          <a:ea typeface="+mn-ea"/>
        </a:defRPr>
      </a:lvl8pPr>
      <a:lvl9pPr marL="11087100" indent="-1028700" algn="l" defTabSz="4114800" rtl="0" fontAlgn="base">
        <a:spcBef>
          <a:spcPct val="20000"/>
        </a:spcBef>
        <a:spcAft>
          <a:spcPct val="0"/>
        </a:spcAft>
        <a:buClr>
          <a:schemeClr val="folHlink"/>
        </a:buClr>
        <a:buSzPct val="90000"/>
        <a:buFont typeface="Wingdings 2" panose="05020102010507070707" pitchFamily="18" charset="2"/>
        <a:buChar char="¡"/>
        <a:defRPr sz="90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6" Type="http://schemas.openxmlformats.org/officeDocument/2006/relationships/notesSlide" Target="../notesSlides/notesSlide1.xml"/><Relationship Id="rId5" Type="http://schemas.openxmlformats.org/officeDocument/2006/relationships/vmlDrawing" Target="../drawings/vmlDrawing1.vml"/><Relationship Id="rId4" Type="http://schemas.openxmlformats.org/officeDocument/2006/relationships/slideLayout" Target="../slideLayouts/slideLayout4.xml"/><Relationship Id="rId3" Type="http://schemas.openxmlformats.org/officeDocument/2006/relationships/image" Target="../media/image4.emf"/><Relationship Id="rId2" Type="http://schemas.openxmlformats.org/officeDocument/2006/relationships/oleObject" Target="../embeddings/oleObject1.bin"/><Relationship Id="rId1" Type="http://schemas.openxmlformats.org/officeDocument/2006/relationships/image" Target="../media/image3.jpe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rotWithShape="0">
          <a:blip r:embed="rId1"/>
          <a:stretch>
            <a:fillRect/>
          </a:stretch>
        </a:blipFill>
        <a:effectLst/>
      </p:bgPr>
    </p:bg>
    <p:spTree>
      <p:nvGrpSpPr>
        <p:cNvPr id="1" name=""/>
        <p:cNvGrpSpPr/>
        <p:nvPr/>
      </p:nvGrpSpPr>
      <p:grpSpPr/>
      <p:graphicFrame>
        <p:nvGraphicFramePr>
          <p:cNvPr id="1026" name="Object 5"/>
          <p:cNvGraphicFramePr>
            <a:graphicFrameLocks noChangeAspect="1"/>
          </p:cNvGraphicFramePr>
          <p:nvPr>
            <p:ph sz="half" idx="1"/>
          </p:nvPr>
        </p:nvGraphicFramePr>
        <p:xfrm>
          <a:off x="2286000" y="13777913"/>
          <a:ext cx="852488" cy="1960562"/>
        </p:xfrm>
        <a:graphic>
          <a:graphicData uri="http://schemas.openxmlformats.org/presentationml/2006/ole">
            <mc:AlternateContent xmlns:mc="http://schemas.openxmlformats.org/markup-compatibility/2006">
              <mc:Choice xmlns:v="urn:schemas-microsoft-com:vml" Requires="v">
                <p:oleObj spid="_x0000_s3076" name="" r:id="rId2" imgW="2573655" imgH="1783715" progId="MSGraph.Chart.8">
                  <p:embed/>
                </p:oleObj>
              </mc:Choice>
              <mc:Fallback>
                <p:oleObj name="" r:id="rId2" imgW="2573655" imgH="1783715" progId="MSGraph.Chart.8">
                  <p:embed/>
                  <p:pic>
                    <p:nvPicPr>
                      <p:cNvPr id="0" name="图片 3075"/>
                      <p:cNvPicPr/>
                      <p:nvPr/>
                    </p:nvPicPr>
                    <p:blipFill>
                      <a:blip r:embed="rId3"/>
                      <a:srcRect/>
                      <a:stretch>
                        <a:fillRect/>
                      </a:stretch>
                    </p:blipFill>
                    <p:spPr>
                      <a:xfrm>
                        <a:off x="2286000" y="13777913"/>
                        <a:ext cx="852488" cy="1960562"/>
                      </a:xfrm>
                      <a:prstGeom prst="rect">
                        <a:avLst/>
                      </a:prstGeom>
                      <a:noFill/>
                      <a:ln w="38100">
                        <a:miter/>
                      </a:ln>
                    </p:spPr>
                  </p:pic>
                </p:oleObj>
              </mc:Fallback>
            </mc:AlternateContent>
          </a:graphicData>
        </a:graphic>
      </p:graphicFrame>
      <p:sp>
        <p:nvSpPr>
          <p:cNvPr id="1028" name="Rectangle 6"/>
          <p:cNvSpPr>
            <a:spLocks noGrp="1" noRot="1"/>
          </p:cNvSpPr>
          <p:nvPr>
            <p:ph type="body" sz="half"/>
          </p:nvPr>
        </p:nvSpPr>
        <p:spPr>
          <a:xfrm>
            <a:off x="-12115800" y="25565100"/>
            <a:ext cx="8161338" cy="3786188"/>
          </a:xfrm>
        </p:spPr>
        <p:txBody>
          <a:bodyPr vert="horz" wrap="square" lIns="411480" tIns="205740" rIns="411480" bIns="205740" anchor="t"/>
          <a:lstStyle>
            <a:lvl1pPr lvl="0">
              <a:defRPr sz="13100"/>
            </a:lvl1pPr>
            <a:lvl2pPr lvl="1">
              <a:defRPr sz="11500"/>
            </a:lvl2pPr>
            <a:lvl3pPr lvl="2">
              <a:defRPr sz="9800"/>
            </a:lvl3pPr>
            <a:lvl4pPr lvl="3">
              <a:defRPr sz="8200"/>
            </a:lvl4pPr>
            <a:lvl5pPr lvl="4">
              <a:defRPr sz="8200"/>
            </a:lvl5pPr>
          </a:lstStyle>
          <a:p>
            <a:pPr lvl="0" eaLnBrk="1" hangingPunct="1">
              <a:lnSpc>
                <a:spcPct val="80000"/>
              </a:lnSpc>
              <a:buNone/>
            </a:pPr>
            <a:r>
              <a:rPr lang="zh-CN" altLang="en-US" sz="5900" dirty="0"/>
              <a:t> </a:t>
            </a:r>
            <a:endParaRPr lang="zh-CN" altLang="en-US" sz="5900" dirty="0"/>
          </a:p>
        </p:txBody>
      </p:sp>
      <p:sp>
        <p:nvSpPr>
          <p:cNvPr id="1029" name="Text Box 8"/>
          <p:cNvSpPr txBox="1"/>
          <p:nvPr/>
        </p:nvSpPr>
        <p:spPr>
          <a:xfrm>
            <a:off x="-15621000" y="32194500"/>
            <a:ext cx="8401050" cy="1905000"/>
          </a:xfrm>
          <a:prstGeom prst="rect">
            <a:avLst/>
          </a:prstGeom>
          <a:noFill/>
          <a:ln w="9525">
            <a:noFill/>
          </a:ln>
        </p:spPr>
        <p:txBody>
          <a:bodyPr lIns="197400" tIns="98701" rIns="197400" bIns="98701">
            <a:spAutoFit/>
          </a:bodyPr>
          <a:p>
            <a:pPr defTabSz="1974850" eaLnBrk="1" hangingPunct="1"/>
            <a:endParaRPr lang="zh-CN" altLang="en-US" sz="2800" dirty="0">
              <a:latin typeface="Arial" panose="020B0604020202020204" pitchFamily="34" charset="0"/>
            </a:endParaRPr>
          </a:p>
          <a:p>
            <a:pPr defTabSz="1974850" eaLnBrk="1" hangingPunct="1"/>
            <a:endParaRPr lang="zh-CN" altLang="en-US" sz="2800" dirty="0">
              <a:latin typeface="Arial" panose="020B0604020202020204" pitchFamily="34" charset="0"/>
            </a:endParaRPr>
          </a:p>
          <a:p>
            <a:pPr defTabSz="1974850" eaLnBrk="1" hangingPunct="1"/>
            <a:endParaRPr lang="zh-CN" altLang="en-US" sz="2800" dirty="0">
              <a:latin typeface="Arial" panose="020B0604020202020204" pitchFamily="34" charset="0"/>
            </a:endParaRPr>
          </a:p>
          <a:p>
            <a:pPr defTabSz="1974850" eaLnBrk="1" hangingPunct="1"/>
            <a:endParaRPr lang="zh-CN" altLang="en-US" sz="2800" b="1" dirty="0">
              <a:latin typeface="Arial" panose="020B0604020202020204" pitchFamily="34" charset="0"/>
            </a:endParaRPr>
          </a:p>
        </p:txBody>
      </p:sp>
      <p:sp>
        <p:nvSpPr>
          <p:cNvPr id="1030" name="Rectangle 13"/>
          <p:cNvSpPr/>
          <p:nvPr/>
        </p:nvSpPr>
        <p:spPr>
          <a:xfrm>
            <a:off x="44043600" y="14135100"/>
            <a:ext cx="28803600" cy="0"/>
          </a:xfrm>
          <a:prstGeom prst="rect">
            <a:avLst/>
          </a:prstGeom>
          <a:noFill/>
          <a:ln w="9525">
            <a:noFill/>
          </a:ln>
        </p:spPr>
        <p:txBody>
          <a:bodyPr wrap="none" anchor="ctr">
            <a:spAutoFit/>
          </a:bodyPr>
          <a:p>
            <a:endParaRPr lang="zh-CN" altLang="en-US" dirty="0">
              <a:latin typeface="Arial" panose="020B0604020202020204" pitchFamily="34" charset="0"/>
            </a:endParaRPr>
          </a:p>
        </p:txBody>
      </p:sp>
      <p:sp>
        <p:nvSpPr>
          <p:cNvPr id="1031" name="Text Box 423"/>
          <p:cNvSpPr txBox="1"/>
          <p:nvPr/>
        </p:nvSpPr>
        <p:spPr>
          <a:xfrm>
            <a:off x="1828800" y="33501013"/>
            <a:ext cx="11277600" cy="1376362"/>
          </a:xfrm>
          <a:prstGeom prst="rect">
            <a:avLst/>
          </a:prstGeom>
          <a:solidFill>
            <a:srgbClr val="33CCCC">
              <a:alpha val="63921"/>
            </a:srgbClr>
          </a:solidFill>
          <a:ln w="9525">
            <a:noFill/>
          </a:ln>
        </p:spPr>
        <p:txBody>
          <a:bodyPr lIns="197400" tIns="98701" rIns="197400" bIns="98701" anchor="ctr"/>
          <a:p>
            <a:pPr defTabSz="1974850" eaLnBrk="1" hangingPunct="1">
              <a:spcBef>
                <a:spcPct val="50000"/>
              </a:spcBef>
            </a:pPr>
            <a:r>
              <a:rPr lang="zh-CN" altLang="en-US" sz="5400" b="1" dirty="0">
                <a:latin typeface="Arial" panose="020B0604020202020204" pitchFamily="34" charset="0"/>
              </a:rPr>
              <a:t>研究生培养情况（含就业信息）</a:t>
            </a:r>
            <a:endParaRPr lang="en-US" altLang="zh-CN" sz="5400" b="1" dirty="0">
              <a:latin typeface="Arial" panose="020B0604020202020204" pitchFamily="34" charset="0"/>
            </a:endParaRPr>
          </a:p>
        </p:txBody>
      </p:sp>
      <p:sp>
        <p:nvSpPr>
          <p:cNvPr id="1032" name="Rectangle 424"/>
          <p:cNvSpPr/>
          <p:nvPr/>
        </p:nvSpPr>
        <p:spPr>
          <a:xfrm>
            <a:off x="1857375" y="35294888"/>
            <a:ext cx="25698450" cy="3169285"/>
          </a:xfrm>
          <a:prstGeom prst="rect">
            <a:avLst/>
          </a:prstGeom>
          <a:solidFill>
            <a:schemeClr val="bg1">
              <a:alpha val="39999"/>
            </a:schemeClr>
          </a:solidFill>
          <a:ln w="9525">
            <a:noFill/>
          </a:ln>
        </p:spPr>
        <p:txBody>
          <a:bodyPr>
            <a:spAutoFit/>
          </a:bodyPr>
          <a:p>
            <a:endParaRPr lang="en-US" altLang="zh-CN" sz="4000" b="1" dirty="0">
              <a:latin typeface="Times New Roman" panose="02020603050405020304" pitchFamily="18" charset="0"/>
              <a:ea typeface="华文新魏" panose="02010800040101010101" pitchFamily="2" charset="-122"/>
            </a:endParaRPr>
          </a:p>
          <a:p>
            <a:endParaRPr lang="en-US" altLang="zh-CN" sz="4000" b="1" dirty="0">
              <a:latin typeface="Times New Roman" panose="02020603050405020304" pitchFamily="18" charset="0"/>
              <a:ea typeface="华文新魏" panose="02010800040101010101" pitchFamily="2" charset="-122"/>
            </a:endParaRPr>
          </a:p>
          <a:p>
            <a:endParaRPr lang="en-US" altLang="zh-CN" sz="4000" b="1" dirty="0">
              <a:latin typeface="Times New Roman" panose="02020603050405020304" pitchFamily="18" charset="0"/>
              <a:ea typeface="华文新魏" panose="02010800040101010101" pitchFamily="2" charset="-122"/>
            </a:endParaRPr>
          </a:p>
          <a:p>
            <a:endParaRPr lang="en-US" altLang="zh-CN" sz="4000" b="1" dirty="0">
              <a:latin typeface="Times New Roman" panose="02020603050405020304" pitchFamily="18" charset="0"/>
              <a:ea typeface="华文新魏" panose="02010800040101010101" pitchFamily="2" charset="-122"/>
            </a:endParaRPr>
          </a:p>
          <a:p>
            <a:endParaRPr lang="en-US" altLang="zh-CN" sz="4000" b="1" dirty="0">
              <a:latin typeface="Times New Roman" panose="02020603050405020304" pitchFamily="18" charset="0"/>
              <a:ea typeface="华文新魏" panose="02010800040101010101" pitchFamily="2" charset="-122"/>
            </a:endParaRPr>
          </a:p>
        </p:txBody>
      </p:sp>
      <p:sp>
        <p:nvSpPr>
          <p:cNvPr id="1033" name="Text Box 154"/>
          <p:cNvSpPr txBox="1"/>
          <p:nvPr/>
        </p:nvSpPr>
        <p:spPr>
          <a:xfrm>
            <a:off x="1524000" y="4922838"/>
            <a:ext cx="11277600" cy="2317750"/>
          </a:xfrm>
          <a:prstGeom prst="rect">
            <a:avLst/>
          </a:prstGeom>
          <a:solidFill>
            <a:srgbClr val="33CCCC">
              <a:alpha val="63921"/>
            </a:srgbClr>
          </a:solidFill>
          <a:ln w="9525">
            <a:noFill/>
          </a:ln>
        </p:spPr>
        <p:txBody>
          <a:bodyPr lIns="197400" tIns="98701" rIns="197400" bIns="98701" anchor="ctr"/>
          <a:p>
            <a:pPr defTabSz="1974850" eaLnBrk="1" hangingPunct="1">
              <a:spcBef>
                <a:spcPct val="50000"/>
              </a:spcBef>
            </a:pPr>
            <a:r>
              <a:rPr lang="zh-CN" altLang="en-US" sz="5400" b="1" dirty="0">
                <a:latin typeface="Arial" panose="020B0604020202020204" pitchFamily="34" charset="0"/>
              </a:rPr>
              <a:t>研究方向</a:t>
            </a:r>
            <a:r>
              <a:rPr lang="en-US" altLang="zh-CN" sz="5400" b="1" dirty="0">
                <a:latin typeface="Arial" panose="020B0604020202020204" pitchFamily="34" charset="0"/>
              </a:rPr>
              <a:t>/</a:t>
            </a:r>
            <a:r>
              <a:rPr lang="zh-CN" altLang="en-US" sz="5400" b="1" dirty="0">
                <a:latin typeface="Arial" panose="020B0604020202020204" pitchFamily="34" charset="0"/>
              </a:rPr>
              <a:t>领域介绍</a:t>
            </a:r>
            <a:endParaRPr lang="en-US" altLang="zh-CN" sz="5400" b="1" dirty="0">
              <a:latin typeface="Arial" panose="020B0604020202020204" pitchFamily="34" charset="0"/>
            </a:endParaRPr>
          </a:p>
        </p:txBody>
      </p:sp>
      <p:sp>
        <p:nvSpPr>
          <p:cNvPr id="1034" name="Text Box 155"/>
          <p:cNvSpPr txBox="1"/>
          <p:nvPr/>
        </p:nvSpPr>
        <p:spPr>
          <a:xfrm>
            <a:off x="1684655" y="7254875"/>
            <a:ext cx="19220815" cy="2232025"/>
          </a:xfrm>
          <a:prstGeom prst="rect">
            <a:avLst/>
          </a:prstGeom>
          <a:solidFill>
            <a:schemeClr val="bg1">
              <a:alpha val="39999"/>
            </a:schemeClr>
          </a:solidFill>
          <a:ln w="9525">
            <a:noFill/>
          </a:ln>
        </p:spPr>
        <p:txBody>
          <a:bodyPr wrap="square" lIns="228600" tIns="100584" rIns="228600" bIns="100584">
            <a:spAutoFit/>
          </a:bodyPr>
          <a:p>
            <a:pPr defTabSz="2154555">
              <a:buFont typeface="Symbol" panose="05050102010706020507" pitchFamily="18" charset="2"/>
              <a:buNone/>
            </a:pPr>
            <a:r>
              <a:rPr lang="en-US" altLang="zh-CN" sz="4400" dirty="0">
                <a:latin typeface="华文新魏" panose="02010800040101010101" pitchFamily="2" charset="-122"/>
                <a:ea typeface="华文新魏" panose="02010800040101010101" pitchFamily="2" charset="-122"/>
              </a:rPr>
              <a:t>1</a:t>
            </a:r>
            <a:r>
              <a:rPr lang="zh-CN" altLang="en-US" sz="4400" dirty="0">
                <a:latin typeface="华文新魏" panose="02010800040101010101" pitchFamily="2" charset="-122"/>
                <a:ea typeface="华文新魏" panose="02010800040101010101" pitchFamily="2" charset="-122"/>
              </a:rPr>
              <a:t>、</a:t>
            </a:r>
            <a:endParaRPr lang="en-US" altLang="zh-CN" sz="4400" dirty="0">
              <a:latin typeface="华文新魏" panose="02010800040101010101" pitchFamily="2" charset="-122"/>
              <a:ea typeface="华文新魏" panose="02010800040101010101" pitchFamily="2" charset="-122"/>
            </a:endParaRPr>
          </a:p>
          <a:p>
            <a:pPr defTabSz="2154555">
              <a:buFont typeface="Symbol" panose="05050102010706020507" pitchFamily="18" charset="2"/>
              <a:buNone/>
            </a:pPr>
            <a:r>
              <a:rPr lang="en-US" altLang="zh-CN" sz="4400" dirty="0">
                <a:latin typeface="华文新魏" panose="02010800040101010101" pitchFamily="2" charset="-122"/>
                <a:ea typeface="华文新魏" panose="02010800040101010101" pitchFamily="2" charset="-122"/>
              </a:rPr>
              <a:t>2</a:t>
            </a:r>
            <a:r>
              <a:rPr lang="zh-CN" altLang="en-US" sz="4400" dirty="0">
                <a:latin typeface="华文新魏" panose="02010800040101010101" pitchFamily="2" charset="-122"/>
                <a:ea typeface="华文新魏" panose="02010800040101010101" pitchFamily="2" charset="-122"/>
              </a:rPr>
              <a:t>、</a:t>
            </a:r>
            <a:br>
              <a:rPr lang="zh-CN" altLang="en-US" sz="4400" dirty="0">
                <a:latin typeface="华文新魏" panose="02010800040101010101" pitchFamily="2" charset="-122"/>
                <a:ea typeface="华文新魏" panose="02010800040101010101" pitchFamily="2" charset="-122"/>
              </a:rPr>
            </a:br>
            <a:r>
              <a:rPr lang="en-US" altLang="zh-CN" sz="4400" dirty="0">
                <a:latin typeface="华文新魏" panose="02010800040101010101" pitchFamily="2" charset="-122"/>
                <a:ea typeface="华文新魏" panose="02010800040101010101" pitchFamily="2" charset="-122"/>
              </a:rPr>
              <a:t>3</a:t>
            </a:r>
            <a:r>
              <a:rPr lang="zh-CN" altLang="en-US" sz="4400" dirty="0">
                <a:latin typeface="华文新魏" panose="02010800040101010101" pitchFamily="2" charset="-122"/>
                <a:ea typeface="华文新魏" panose="02010800040101010101" pitchFamily="2" charset="-122"/>
              </a:rPr>
              <a:t>、</a:t>
            </a:r>
            <a:endParaRPr lang="en-US" altLang="zh-CN" sz="4400" b="1" dirty="0">
              <a:latin typeface="华文新魏" panose="02010800040101010101" pitchFamily="2" charset="-122"/>
              <a:ea typeface="华文新魏" panose="02010800040101010101" pitchFamily="2" charset="-122"/>
            </a:endParaRPr>
          </a:p>
        </p:txBody>
      </p:sp>
      <p:sp>
        <p:nvSpPr>
          <p:cNvPr id="1035" name="Text Box 409"/>
          <p:cNvSpPr txBox="1"/>
          <p:nvPr/>
        </p:nvSpPr>
        <p:spPr>
          <a:xfrm>
            <a:off x="1524000" y="10898505"/>
            <a:ext cx="26289000" cy="5617210"/>
          </a:xfrm>
          <a:prstGeom prst="rect">
            <a:avLst/>
          </a:prstGeom>
          <a:solidFill>
            <a:schemeClr val="bg1">
              <a:alpha val="39999"/>
            </a:schemeClr>
          </a:solidFill>
          <a:ln w="9525">
            <a:noFill/>
          </a:ln>
        </p:spPr>
        <p:txBody>
          <a:bodyPr wrap="square" lIns="228600" tIns="100584" rIns="228600" bIns="100584">
            <a:spAutoFit/>
          </a:bodyPr>
          <a:p>
            <a:pPr defTabSz="2154555"/>
            <a:r>
              <a:rPr lang="en-US" altLang="zh-CN" sz="4400" dirty="0">
                <a:latin typeface="Times New Roman" panose="02020603050405020304" pitchFamily="18" charset="0"/>
                <a:ea typeface="华文新魏" panose="02010800040101010101" pitchFamily="2" charset="-122"/>
              </a:rPr>
              <a:t>***</a:t>
            </a:r>
            <a:r>
              <a:rPr lang="zh-CN" altLang="en-US" sz="4400" dirty="0">
                <a:latin typeface="Times New Roman" panose="02020603050405020304" pitchFamily="18" charset="0"/>
                <a:ea typeface="华文新魏" panose="02010800040101010101" pitchFamily="2" charset="-122"/>
              </a:rPr>
              <a:t>  教授，</a:t>
            </a:r>
            <a:r>
              <a:rPr lang="en-US" altLang="zh-CN" sz="4400" dirty="0">
                <a:latin typeface="Times New Roman" panose="02020603050405020304" pitchFamily="18" charset="0"/>
                <a:ea typeface="华文新魏" panose="02010800040101010101" pitchFamily="2" charset="-122"/>
              </a:rPr>
              <a:t>**</a:t>
            </a:r>
            <a:r>
              <a:rPr lang="zh-CN" altLang="en-US" sz="4400" dirty="0">
                <a:latin typeface="Times New Roman" panose="02020603050405020304" pitchFamily="18" charset="0"/>
                <a:ea typeface="华文新魏" panose="02010800040101010101" pitchFamily="2" charset="-122"/>
              </a:rPr>
              <a:t>生导师，</a:t>
            </a:r>
            <a:endParaRPr lang="zh-CN" altLang="en-US" sz="4400" dirty="0">
              <a:latin typeface="Times New Roman" panose="02020603050405020304" pitchFamily="18" charset="0"/>
              <a:ea typeface="华文新魏" panose="02010800040101010101" pitchFamily="2" charset="-122"/>
            </a:endParaRPr>
          </a:p>
          <a:p>
            <a:pPr defTabSz="2154555"/>
            <a:endParaRPr lang="en-US" altLang="zh-CN" sz="4400" dirty="0">
              <a:latin typeface="Times New Roman" panose="02020603050405020304" pitchFamily="18" charset="0"/>
              <a:ea typeface="华文新魏" panose="02010800040101010101" pitchFamily="2" charset="-122"/>
            </a:endParaRPr>
          </a:p>
          <a:p>
            <a:pPr defTabSz="2154555"/>
            <a:endParaRPr lang="en-US" altLang="zh-CN" sz="4400" dirty="0">
              <a:latin typeface="Times New Roman" panose="02020603050405020304" pitchFamily="18" charset="0"/>
              <a:ea typeface="华文新魏" panose="02010800040101010101" pitchFamily="2" charset="-122"/>
            </a:endParaRPr>
          </a:p>
          <a:p>
            <a:pPr defTabSz="2154555"/>
            <a:endParaRPr lang="en-US" altLang="zh-CN" sz="4400" dirty="0">
              <a:latin typeface="Times New Roman" panose="02020603050405020304" pitchFamily="18" charset="0"/>
              <a:ea typeface="华文新魏" panose="02010800040101010101" pitchFamily="2" charset="-122"/>
            </a:endParaRPr>
          </a:p>
          <a:p>
            <a:pPr defTabSz="2154555"/>
            <a:endParaRPr lang="en-US" altLang="zh-CN" sz="4400" dirty="0">
              <a:latin typeface="Times New Roman" panose="02020603050405020304" pitchFamily="18" charset="0"/>
              <a:ea typeface="华文新魏" panose="02010800040101010101" pitchFamily="2" charset="-122"/>
            </a:endParaRPr>
          </a:p>
          <a:p>
            <a:pPr defTabSz="2154555"/>
            <a:endParaRPr lang="en-US" altLang="zh-CN" sz="4400" dirty="0">
              <a:latin typeface="Times New Roman" panose="02020603050405020304" pitchFamily="18" charset="0"/>
              <a:ea typeface="华文新魏" panose="02010800040101010101" pitchFamily="2" charset="-122"/>
            </a:endParaRPr>
          </a:p>
          <a:p>
            <a:pPr defTabSz="2154555"/>
            <a:endParaRPr lang="en-US" altLang="zh-CN" sz="4400" dirty="0">
              <a:latin typeface="Times New Roman" panose="02020603050405020304" pitchFamily="18" charset="0"/>
              <a:ea typeface="华文新魏" panose="02010800040101010101" pitchFamily="2" charset="-122"/>
            </a:endParaRPr>
          </a:p>
          <a:p>
            <a:pPr defTabSz="2154555"/>
            <a:endParaRPr lang="en-US" altLang="zh-CN" sz="4400" dirty="0">
              <a:latin typeface="Times New Roman" panose="02020603050405020304" pitchFamily="18" charset="0"/>
              <a:ea typeface="华文新魏" panose="02010800040101010101" pitchFamily="2" charset="-122"/>
            </a:endParaRPr>
          </a:p>
        </p:txBody>
      </p:sp>
      <p:sp>
        <p:nvSpPr>
          <p:cNvPr id="1036" name="Text Box 408"/>
          <p:cNvSpPr txBox="1"/>
          <p:nvPr/>
        </p:nvSpPr>
        <p:spPr>
          <a:xfrm>
            <a:off x="1684338" y="9791700"/>
            <a:ext cx="4335462" cy="1106488"/>
          </a:xfrm>
          <a:prstGeom prst="rect">
            <a:avLst/>
          </a:prstGeom>
          <a:solidFill>
            <a:srgbClr val="33CCCC">
              <a:alpha val="63921"/>
            </a:srgbClr>
          </a:solidFill>
          <a:ln w="9525">
            <a:noFill/>
          </a:ln>
        </p:spPr>
        <p:txBody>
          <a:bodyPr lIns="197400" tIns="98701" rIns="197400" bIns="98701" anchor="ctr"/>
          <a:p>
            <a:pPr defTabSz="1974850" eaLnBrk="1" hangingPunct="1">
              <a:spcBef>
                <a:spcPct val="50000"/>
              </a:spcBef>
            </a:pPr>
            <a:r>
              <a:rPr lang="zh-CN" altLang="en-US" sz="5400" b="1" dirty="0">
                <a:latin typeface="Arial" panose="020B0604020202020204" pitchFamily="34" charset="0"/>
              </a:rPr>
              <a:t>导师信息</a:t>
            </a:r>
            <a:endParaRPr lang="en-US" altLang="zh-CN" sz="5400" b="1" dirty="0">
              <a:latin typeface="Arial" panose="020B0604020202020204" pitchFamily="34" charset="0"/>
            </a:endParaRPr>
          </a:p>
        </p:txBody>
      </p:sp>
      <p:sp>
        <p:nvSpPr>
          <p:cNvPr id="1037" name="Rectangle 441"/>
          <p:cNvSpPr/>
          <p:nvPr/>
        </p:nvSpPr>
        <p:spPr>
          <a:xfrm>
            <a:off x="1752600" y="39204900"/>
            <a:ext cx="25527000" cy="2584450"/>
          </a:xfrm>
          <a:prstGeom prst="rect">
            <a:avLst/>
          </a:prstGeom>
          <a:noFill/>
          <a:ln w="152400">
            <a:noFill/>
          </a:ln>
        </p:spPr>
        <p:txBody>
          <a:bodyPr>
            <a:spAutoFit/>
          </a:bodyPr>
          <a:p>
            <a:r>
              <a:rPr lang="zh-CN" altLang="en-US" sz="5400" b="1" dirty="0">
                <a:latin typeface="宋体" panose="02010600030101010101" pitchFamily="2" charset="-122"/>
              </a:rPr>
              <a:t>实验室地址：</a:t>
            </a:r>
            <a:r>
              <a:rPr lang="zh-CN" altLang="en-US" sz="4400" dirty="0">
                <a:latin typeface="Times New Roman" panose="02020603050405020304" pitchFamily="18" charset="0"/>
                <a:ea typeface="华文新魏" panose="02010800040101010101" pitchFamily="2" charset="-122"/>
              </a:rPr>
              <a:t>中山大学中山医学院</a:t>
            </a:r>
            <a:r>
              <a:rPr lang="en-US" altLang="zh-CN" sz="4400" dirty="0">
                <a:latin typeface="Times New Roman" panose="02020603050405020304" pitchFamily="18" charset="0"/>
                <a:ea typeface="华文新魏" panose="02010800040101010101" pitchFamily="2" charset="-122"/>
              </a:rPr>
              <a:t>***</a:t>
            </a:r>
            <a:r>
              <a:rPr lang="zh-CN" altLang="en-US" sz="4400" dirty="0">
                <a:latin typeface="Times New Roman" panose="02020603050405020304" pitchFamily="18" charset="0"/>
                <a:ea typeface="华文新魏" panose="02010800040101010101" pitchFamily="2" charset="-122"/>
              </a:rPr>
              <a:t>楼几楼几号房</a:t>
            </a:r>
            <a:endParaRPr lang="zh-CN" altLang="en-US" sz="4400" dirty="0">
              <a:latin typeface="Times New Roman" panose="02020603050405020304" pitchFamily="18" charset="0"/>
              <a:ea typeface="华文新魏" panose="02010800040101010101" pitchFamily="2" charset="-122"/>
            </a:endParaRPr>
          </a:p>
          <a:p>
            <a:endParaRPr lang="en-US" altLang="zh-CN" sz="5400" b="1" dirty="0">
              <a:latin typeface="宋体" panose="02010600030101010101" pitchFamily="2" charset="-122"/>
            </a:endParaRPr>
          </a:p>
          <a:p>
            <a:r>
              <a:rPr lang="zh-CN" altLang="en-US" sz="5400" b="1" dirty="0">
                <a:latin typeface="宋体" panose="02010600030101010101" pitchFamily="2" charset="-122"/>
              </a:rPr>
              <a:t>联系方式：  </a:t>
            </a:r>
            <a:r>
              <a:rPr lang="zh-CN" altLang="en-US" sz="4400" dirty="0">
                <a:latin typeface="Times New Roman" panose="02020603050405020304" pitchFamily="18" charset="0"/>
                <a:ea typeface="华文新魏" panose="02010800040101010101" pitchFamily="2" charset="-122"/>
              </a:rPr>
              <a:t> </a:t>
            </a:r>
            <a:endParaRPr lang="zh-CN" altLang="en-US" sz="4400" dirty="0">
              <a:latin typeface="Times New Roman" panose="02020603050405020304" pitchFamily="18" charset="0"/>
              <a:ea typeface="华文新魏" panose="02010800040101010101" pitchFamily="2" charset="-122"/>
            </a:endParaRPr>
          </a:p>
        </p:txBody>
      </p:sp>
      <p:sp>
        <p:nvSpPr>
          <p:cNvPr id="1038" name="Rectangle 398"/>
          <p:cNvSpPr/>
          <p:nvPr/>
        </p:nvSpPr>
        <p:spPr>
          <a:xfrm>
            <a:off x="1447800" y="22440900"/>
            <a:ext cx="8686800" cy="9982200"/>
          </a:xfrm>
          <a:prstGeom prst="rect">
            <a:avLst/>
          </a:prstGeom>
          <a:solidFill>
            <a:schemeClr val="bg1">
              <a:alpha val="39999"/>
            </a:schemeClr>
          </a:solidFill>
          <a:ln w="9525">
            <a:noFill/>
          </a:ln>
        </p:spPr>
        <p:txBody>
          <a:bodyPr wrap="none" anchor="ctr"/>
          <a:p>
            <a:pPr algn="ctr"/>
            <a:r>
              <a:rPr lang="zh-CN" altLang="en-US" sz="4400" dirty="0">
                <a:solidFill>
                  <a:srgbClr val="FF0000"/>
                </a:solidFill>
                <a:latin typeface="Times New Roman" panose="02020603050405020304" pitchFamily="18" charset="0"/>
              </a:rPr>
              <a:t>实验室相片</a:t>
            </a:r>
            <a:endParaRPr lang="zh-CN" altLang="en-US" sz="4400" dirty="0">
              <a:solidFill>
                <a:srgbClr val="FF0000"/>
              </a:solidFill>
              <a:latin typeface="Times New Roman" panose="02020603050405020304" pitchFamily="18" charset="0"/>
            </a:endParaRPr>
          </a:p>
        </p:txBody>
      </p:sp>
      <p:sp>
        <p:nvSpPr>
          <p:cNvPr id="1039" name="Rectangle 399"/>
          <p:cNvSpPr/>
          <p:nvPr/>
        </p:nvSpPr>
        <p:spPr>
          <a:xfrm>
            <a:off x="10856913" y="22517100"/>
            <a:ext cx="8077200" cy="9982200"/>
          </a:xfrm>
          <a:prstGeom prst="rect">
            <a:avLst/>
          </a:prstGeom>
          <a:solidFill>
            <a:schemeClr val="bg1">
              <a:alpha val="39999"/>
            </a:schemeClr>
          </a:solidFill>
          <a:ln w="9525">
            <a:noFill/>
          </a:ln>
        </p:spPr>
        <p:txBody>
          <a:bodyPr wrap="none" anchor="ctr"/>
          <a:p>
            <a:pPr algn="ctr"/>
            <a:r>
              <a:rPr lang="zh-CN" altLang="en-US" sz="4400" dirty="0">
                <a:solidFill>
                  <a:srgbClr val="FF0000"/>
                </a:solidFill>
                <a:latin typeface="Times New Roman" panose="02020603050405020304" pitchFamily="18" charset="0"/>
              </a:rPr>
              <a:t>实验室相片</a:t>
            </a:r>
            <a:endParaRPr lang="zh-CN" altLang="en-US" sz="4400" dirty="0">
              <a:solidFill>
                <a:srgbClr val="FF0000"/>
              </a:solidFill>
              <a:latin typeface="Times New Roman" panose="02020603050405020304" pitchFamily="18" charset="0"/>
            </a:endParaRPr>
          </a:p>
        </p:txBody>
      </p:sp>
      <p:sp>
        <p:nvSpPr>
          <p:cNvPr id="1040" name="Rectangle 400"/>
          <p:cNvSpPr/>
          <p:nvPr/>
        </p:nvSpPr>
        <p:spPr>
          <a:xfrm>
            <a:off x="19354800" y="22517100"/>
            <a:ext cx="8001000" cy="9982200"/>
          </a:xfrm>
          <a:prstGeom prst="rect">
            <a:avLst/>
          </a:prstGeom>
          <a:solidFill>
            <a:schemeClr val="bg1">
              <a:alpha val="39999"/>
            </a:schemeClr>
          </a:solidFill>
          <a:ln w="9525">
            <a:noFill/>
          </a:ln>
        </p:spPr>
        <p:txBody>
          <a:bodyPr wrap="none" anchor="ctr"/>
          <a:p>
            <a:pPr algn="ctr"/>
            <a:r>
              <a:rPr lang="zh-CN" altLang="en-US" sz="4400" dirty="0">
                <a:solidFill>
                  <a:srgbClr val="FF0000"/>
                </a:solidFill>
                <a:latin typeface="Times New Roman" panose="02020603050405020304" pitchFamily="18" charset="0"/>
              </a:rPr>
              <a:t>实验室相片</a:t>
            </a:r>
            <a:endParaRPr lang="zh-CN" altLang="en-US" sz="4400" dirty="0">
              <a:solidFill>
                <a:srgbClr val="FF0000"/>
              </a:solidFill>
              <a:latin typeface="Times New Roman" panose="02020603050405020304" pitchFamily="18" charset="0"/>
            </a:endParaRPr>
          </a:p>
        </p:txBody>
      </p:sp>
      <p:sp>
        <p:nvSpPr>
          <p:cNvPr id="1041" name="Text Box 405"/>
          <p:cNvSpPr txBox="1"/>
          <p:nvPr/>
        </p:nvSpPr>
        <p:spPr>
          <a:xfrm>
            <a:off x="1676400" y="21374100"/>
            <a:ext cx="4724400" cy="990600"/>
          </a:xfrm>
          <a:prstGeom prst="rect">
            <a:avLst/>
          </a:prstGeom>
          <a:solidFill>
            <a:srgbClr val="33CCCC">
              <a:alpha val="63921"/>
            </a:srgbClr>
          </a:solidFill>
          <a:ln w="9525">
            <a:noFill/>
          </a:ln>
        </p:spPr>
        <p:txBody>
          <a:bodyPr lIns="197400" tIns="98701" rIns="197400" bIns="98701" anchor="ctr"/>
          <a:p>
            <a:pPr defTabSz="1974850" eaLnBrk="1" hangingPunct="1">
              <a:spcBef>
                <a:spcPct val="50000"/>
              </a:spcBef>
            </a:pPr>
            <a:r>
              <a:rPr lang="zh-CN" altLang="en-US" sz="5400" b="1" dirty="0">
                <a:latin typeface="Arial" panose="020B0604020202020204" pitchFamily="34" charset="0"/>
              </a:rPr>
              <a:t>实验室环境</a:t>
            </a:r>
            <a:endParaRPr lang="en-US" altLang="zh-CN" sz="5400" b="1" dirty="0">
              <a:latin typeface="Arial" panose="020B0604020202020204" pitchFamily="34" charset="0"/>
            </a:endParaRPr>
          </a:p>
        </p:txBody>
      </p:sp>
      <p:sp>
        <p:nvSpPr>
          <p:cNvPr id="1042" name="Text Box 457"/>
          <p:cNvSpPr txBox="1"/>
          <p:nvPr/>
        </p:nvSpPr>
        <p:spPr>
          <a:xfrm>
            <a:off x="5334000" y="2198688"/>
            <a:ext cx="21107400" cy="1445260"/>
          </a:xfrm>
          <a:prstGeom prst="rect">
            <a:avLst/>
          </a:prstGeom>
          <a:noFill/>
          <a:ln w="152400">
            <a:noFill/>
          </a:ln>
        </p:spPr>
        <p:txBody>
          <a:bodyPr>
            <a:spAutoFit/>
          </a:bodyPr>
          <a:p>
            <a:pPr>
              <a:spcBef>
                <a:spcPct val="50000"/>
              </a:spcBef>
            </a:pPr>
            <a:r>
              <a:rPr lang="en-US" altLang="zh-CN" sz="8800" b="1" dirty="0">
                <a:solidFill>
                  <a:srgbClr val="FF0000"/>
                </a:solidFill>
                <a:latin typeface="华文新魏" panose="02010800040101010101" pitchFamily="2" charset="-122"/>
                <a:ea typeface="华文新魏" panose="02010800040101010101" pitchFamily="2" charset="-122"/>
              </a:rPr>
              <a:t>**********</a:t>
            </a:r>
            <a:r>
              <a:rPr lang="zh-CN" altLang="en-US" sz="8800" b="1" dirty="0">
                <a:solidFill>
                  <a:srgbClr val="FF0000"/>
                </a:solidFill>
                <a:latin typeface="华文新魏" panose="02010800040101010101" pitchFamily="2" charset="-122"/>
                <a:ea typeface="华文新魏" panose="02010800040101010101" pitchFamily="2" charset="-122"/>
              </a:rPr>
              <a:t>  </a:t>
            </a:r>
            <a:r>
              <a:rPr lang="zh-CN" altLang="en-US" sz="7200" b="1" dirty="0">
                <a:latin typeface="Arial" panose="020B0604020202020204" pitchFamily="34" charset="0"/>
              </a:rPr>
              <a:t>实验室</a:t>
            </a:r>
            <a:r>
              <a:rPr lang="en-US" altLang="zh-CN" sz="7200" b="1" dirty="0">
                <a:latin typeface="Arial" panose="020B0604020202020204" pitchFamily="34" charset="0"/>
              </a:rPr>
              <a:t>/</a:t>
            </a:r>
            <a:r>
              <a:rPr lang="zh-CN" altLang="en-US" sz="7200" b="1" dirty="0">
                <a:latin typeface="Arial" panose="020B0604020202020204" pitchFamily="34" charset="0"/>
              </a:rPr>
              <a:t>研究团队</a:t>
            </a:r>
            <a:endParaRPr lang="zh-CN" altLang="en-US" sz="7200" b="1" dirty="0">
              <a:latin typeface="黑体" panose="02010609060101010101" pitchFamily="2" charset="-122"/>
              <a:ea typeface="黑体" panose="02010609060101010101" pitchFamily="2" charset="-122"/>
            </a:endParaRPr>
          </a:p>
        </p:txBody>
      </p:sp>
      <p:sp>
        <p:nvSpPr>
          <p:cNvPr id="1043" name="Text Box 405"/>
          <p:cNvSpPr txBox="1"/>
          <p:nvPr/>
        </p:nvSpPr>
        <p:spPr>
          <a:xfrm>
            <a:off x="1681163" y="17030700"/>
            <a:ext cx="12873037" cy="990600"/>
          </a:xfrm>
          <a:prstGeom prst="rect">
            <a:avLst/>
          </a:prstGeom>
          <a:solidFill>
            <a:srgbClr val="33CCCC">
              <a:alpha val="63921"/>
            </a:srgbClr>
          </a:solidFill>
          <a:ln w="9525">
            <a:noFill/>
          </a:ln>
        </p:spPr>
        <p:txBody>
          <a:bodyPr lIns="197400" tIns="98701" rIns="197400" bIns="98701" anchor="ctr"/>
          <a:p>
            <a:pPr defTabSz="1974850" eaLnBrk="1" hangingPunct="1">
              <a:spcBef>
                <a:spcPct val="50000"/>
              </a:spcBef>
            </a:pPr>
            <a:r>
              <a:rPr lang="zh-CN" altLang="en-US" sz="5400" b="1" dirty="0">
                <a:latin typeface="Arial" panose="020B0604020202020204" pitchFamily="34" charset="0"/>
              </a:rPr>
              <a:t>科研情况</a:t>
            </a:r>
            <a:r>
              <a:rPr lang="zh-CN" altLang="en-US" sz="3600" b="1" dirty="0">
                <a:latin typeface="Arial" panose="020B0604020202020204" pitchFamily="34" charset="0"/>
              </a:rPr>
              <a:t>（承担课题和发表论文的信息）</a:t>
            </a:r>
            <a:endParaRPr lang="en-US" altLang="zh-CN" sz="3600" b="1" dirty="0">
              <a:latin typeface="Arial" panose="020B0604020202020204" pitchFamily="34" charset="0"/>
            </a:endParaRPr>
          </a:p>
        </p:txBody>
      </p:sp>
      <p:sp>
        <p:nvSpPr>
          <p:cNvPr id="1044" name="Text Box 409"/>
          <p:cNvSpPr txBox="1"/>
          <p:nvPr/>
        </p:nvSpPr>
        <p:spPr>
          <a:xfrm>
            <a:off x="1524000" y="18173700"/>
            <a:ext cx="26365200" cy="2908935"/>
          </a:xfrm>
          <a:prstGeom prst="rect">
            <a:avLst/>
          </a:prstGeom>
          <a:solidFill>
            <a:schemeClr val="bg1">
              <a:alpha val="39999"/>
            </a:schemeClr>
          </a:solidFill>
          <a:ln w="9525">
            <a:noFill/>
          </a:ln>
        </p:spPr>
        <p:txBody>
          <a:bodyPr lIns="228600" tIns="100584" rIns="228600" bIns="100584">
            <a:spAutoFit/>
          </a:bodyPr>
          <a:p>
            <a:pPr defTabSz="2154555"/>
            <a:r>
              <a:rPr lang="zh-CN" altLang="en-US" sz="4400" dirty="0">
                <a:latin typeface="Times New Roman" panose="02020603050405020304" pitchFamily="18" charset="0"/>
                <a:ea typeface="华文新魏" panose="02010800040101010101" pitchFamily="2" charset="-122"/>
              </a:rPr>
              <a:t>主持</a:t>
            </a:r>
            <a:r>
              <a:rPr lang="en-US" sz="4400" dirty="0">
                <a:latin typeface="Times New Roman" panose="02020603050405020304" pitchFamily="18" charset="0"/>
                <a:ea typeface="华文新魏" panose="02010800040101010101" pitchFamily="2" charset="-122"/>
              </a:rPr>
              <a:t>*******</a:t>
            </a:r>
            <a:endParaRPr lang="en-US" sz="4400" dirty="0">
              <a:latin typeface="Times New Roman" panose="02020603050405020304" pitchFamily="18" charset="0"/>
              <a:ea typeface="华文新魏" panose="02010800040101010101" pitchFamily="2" charset="-122"/>
            </a:endParaRPr>
          </a:p>
          <a:p>
            <a:pPr defTabSz="2154555"/>
            <a:endParaRPr lang="en-US" sz="4400" dirty="0">
              <a:latin typeface="Times New Roman" panose="02020603050405020304" pitchFamily="18" charset="0"/>
              <a:ea typeface="华文新魏" panose="02010800040101010101" pitchFamily="2" charset="-122"/>
            </a:endParaRPr>
          </a:p>
          <a:p>
            <a:pPr defTabSz="2154555"/>
            <a:endParaRPr lang="en-US" sz="4400" dirty="0">
              <a:latin typeface="Times New Roman" panose="02020603050405020304" pitchFamily="18" charset="0"/>
              <a:ea typeface="华文新魏" panose="02010800040101010101" pitchFamily="2" charset="-122"/>
            </a:endParaRPr>
          </a:p>
          <a:p>
            <a:pPr defTabSz="2154555"/>
            <a:endParaRPr lang="en-US" sz="4400" dirty="0">
              <a:latin typeface="Times New Roman" panose="02020603050405020304" pitchFamily="18" charset="0"/>
              <a:ea typeface="华文新魏" panose="02010800040101010101" pitchFamily="2" charset="-122"/>
            </a:endParaRPr>
          </a:p>
        </p:txBody>
      </p:sp>
      <p:sp>
        <p:nvSpPr>
          <p:cNvPr id="2" name="Rectangle 400"/>
          <p:cNvSpPr/>
          <p:nvPr/>
        </p:nvSpPr>
        <p:spPr>
          <a:xfrm>
            <a:off x="21276945" y="1446530"/>
            <a:ext cx="6492875" cy="8041005"/>
          </a:xfrm>
          <a:prstGeom prst="rect">
            <a:avLst/>
          </a:prstGeom>
          <a:solidFill>
            <a:schemeClr val="bg1">
              <a:alpha val="39999"/>
            </a:schemeClr>
          </a:solidFill>
          <a:ln w="9525">
            <a:noFill/>
          </a:ln>
        </p:spPr>
        <p:txBody>
          <a:bodyPr wrap="none" anchor="ctr"/>
          <a:p>
            <a:pPr algn="ctr"/>
            <a:r>
              <a:rPr lang="zh-CN" altLang="en-US" sz="4400" dirty="0">
                <a:solidFill>
                  <a:srgbClr val="FF0000"/>
                </a:solidFill>
                <a:latin typeface="Times New Roman" panose="02020603050405020304" pitchFamily="18" charset="0"/>
              </a:rPr>
              <a:t>导师相片</a:t>
            </a:r>
            <a:endParaRPr lang="zh-CN" altLang="en-US" sz="4400" dirty="0">
              <a:solidFill>
                <a:srgbClr val="FF0000"/>
              </a:solidFill>
              <a:latin typeface="Times New Roman" panose="02020603050405020304" pitchFamily="18" charset="0"/>
            </a:endParaRPr>
          </a:p>
        </p:txBody>
      </p:sp>
    </p:spTree>
  </p:cSld>
  <p:clrMapOvr>
    <a:masterClrMapping/>
  </p:clrMapOvr>
  <p:transition>
    <p:blinds dir="vert"/>
  </p:transition>
</p:sld>
</file>

<file path=ppt/theme/theme1.xml><?xml version="1.0" encoding="utf-8"?>
<a:theme xmlns:a="http://schemas.openxmlformats.org/drawingml/2006/main" name="砖雕艺术">
  <a:themeElements>
    <a:clrScheme name="砖雕艺术 1">
      <a:dk1>
        <a:srgbClr val="080808"/>
      </a:dk1>
      <a:lt1>
        <a:srgbClr val="FFFFFF"/>
      </a:lt1>
      <a:dk2>
        <a:srgbClr val="0039AC"/>
      </a:dk2>
      <a:lt2>
        <a:srgbClr val="C0C0C0"/>
      </a:lt2>
      <a:accent1>
        <a:srgbClr val="FFFF99"/>
      </a:accent1>
      <a:accent2>
        <a:srgbClr val="FFCC66"/>
      </a:accent2>
      <a:accent3>
        <a:srgbClr val="FFFFFF"/>
      </a:accent3>
      <a:accent4>
        <a:srgbClr val="060606"/>
      </a:accent4>
      <a:accent5>
        <a:srgbClr val="FFFFCA"/>
      </a:accent5>
      <a:accent6>
        <a:srgbClr val="E7B95C"/>
      </a:accent6>
      <a:hlink>
        <a:srgbClr val="0066FF"/>
      </a:hlink>
      <a:folHlink>
        <a:srgbClr val="CC3300"/>
      </a:folHlink>
    </a:clrScheme>
    <a:fontScheme name="砖雕艺术">
      <a:majorFont>
        <a:latin typeface="Arial"/>
        <a:ea typeface="宋体"/>
        <a:cs typeface=""/>
      </a:majorFont>
      <a:minorFont>
        <a:latin typeface="Arial"/>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52400" cap="flat" cmpd="tri" algn="ctr">
          <a:solidFill>
            <a:schemeClr val="tx1"/>
          </a:solidFill>
          <a:prstDash val="solid"/>
          <a:round/>
          <a:headEnd type="none" w="med" len="med"/>
          <a:tailEnd type="none" w="med" len="med"/>
        </a:ln>
      </a:spPr>
      <a:bodyPr vert="horz" wrap="none" lIns="91440" tIns="45720" rIns="91440" bIns="45720" numCol="1" anchor="ctr" anchorCtr="0" compatLnSpc="1"/>
      <a:lstStyle>
        <a:defPPr marL="0" marR="0" indent="0" algn="l" defTabSz="914400" rtl="0" eaLnBrk="0" fontAlgn="base" latinLnBrk="0" hangingPunct="0">
          <a:lnSpc>
            <a:spcPct val="100000"/>
          </a:lnSpc>
          <a:spcBef>
            <a:spcPct val="0"/>
          </a:spcBef>
          <a:spcAft>
            <a:spcPct val="0"/>
          </a:spcAft>
          <a:buClrTx/>
          <a:buSzTx/>
          <a:buFontTx/>
          <a:buNone/>
          <a:defRPr kumimoji="0" lang="en-US" sz="1800" b="0" i="0" u="none" strike="noStrike" cap="none" normalizeH="0" baseline="0" smtClean="0">
            <a:ln>
              <a:noFill/>
            </a:ln>
            <a:solidFill>
              <a:schemeClr val="tx1"/>
            </a:solidFill>
            <a:effectLst/>
            <a:latin typeface="Arial" panose="020B0604020202020204" pitchFamily="34" charset="0"/>
          </a:defRPr>
        </a:defPPr>
      </a:lstStyle>
    </a:spDef>
    <a:lnDef>
      <a:spPr bwMode="auto">
        <a:xfrm>
          <a:off x="0" y="0"/>
          <a:ext cx="1" cy="1"/>
        </a:xfrm>
        <a:custGeom>
          <a:avLst/>
          <a:gdLst/>
          <a:ahLst/>
          <a:cxnLst/>
          <a:rect l="0" t="0" r="0" b="0"/>
          <a:pathLst/>
        </a:custGeom>
        <a:solidFill>
          <a:schemeClr val="accent1"/>
        </a:solidFill>
        <a:ln w="152400" cap="flat" cmpd="tri" algn="ctr">
          <a:solidFill>
            <a:schemeClr val="tx1"/>
          </a:solidFill>
          <a:prstDash val="solid"/>
          <a:round/>
          <a:headEnd type="none" w="med" len="med"/>
          <a:tailEnd type="none" w="med" len="med"/>
        </a:ln>
      </a:spPr>
      <a:bodyPr vert="horz" wrap="none" lIns="91440" tIns="45720" rIns="91440" bIns="45720" numCol="1" anchor="ctr" anchorCtr="0" compatLnSpc="1"/>
      <a:lstStyle>
        <a:defPPr marL="0" marR="0" indent="0" algn="l" defTabSz="914400" rtl="0" eaLnBrk="0" fontAlgn="base" latinLnBrk="0" hangingPunct="0">
          <a:lnSpc>
            <a:spcPct val="100000"/>
          </a:lnSpc>
          <a:spcBef>
            <a:spcPct val="0"/>
          </a:spcBef>
          <a:spcAft>
            <a:spcPct val="0"/>
          </a:spcAft>
          <a:buClrTx/>
          <a:buSzTx/>
          <a:buFontTx/>
          <a:buNone/>
          <a:defRPr kumimoji="0" lang="en-US" sz="1800" b="0" i="0" u="none" strike="noStrike" cap="none" normalizeH="0" baseline="0" smtClean="0">
            <a:ln>
              <a:noFill/>
            </a:ln>
            <a:solidFill>
              <a:schemeClr val="tx1"/>
            </a:solidFill>
            <a:effectLst/>
            <a:latin typeface="Arial" panose="020B0604020202020204" pitchFamily="34" charset="0"/>
          </a:defRPr>
        </a:defPPr>
      </a:lstStyle>
    </a:lnDef>
  </a:objectDefaults>
  <a:extraClrSchemeLst>
    <a:extraClrScheme>
      <a:clrScheme name="砖雕艺术 1">
        <a:dk1>
          <a:srgbClr val="080808"/>
        </a:dk1>
        <a:lt1>
          <a:srgbClr val="FFFFFF"/>
        </a:lt1>
        <a:dk2>
          <a:srgbClr val="0039AC"/>
        </a:dk2>
        <a:lt2>
          <a:srgbClr val="C0C0C0"/>
        </a:lt2>
        <a:accent1>
          <a:srgbClr val="FFFF99"/>
        </a:accent1>
        <a:accent2>
          <a:srgbClr val="FFCC66"/>
        </a:accent2>
        <a:accent3>
          <a:srgbClr val="FFFFFF"/>
        </a:accent3>
        <a:accent4>
          <a:srgbClr val="060606"/>
        </a:accent4>
        <a:accent5>
          <a:srgbClr val="FFFFCA"/>
        </a:accent5>
        <a:accent6>
          <a:srgbClr val="E7B95C"/>
        </a:accent6>
        <a:hlink>
          <a:srgbClr val="0066FF"/>
        </a:hlink>
        <a:folHlink>
          <a:srgbClr val="CC3300"/>
        </a:folHlink>
      </a:clrScheme>
      <a:clrMap bg1="lt1" tx1="dk1" bg2="lt2" tx2="dk2" accent1="accent1" accent2="accent2" accent3="accent3" accent4="accent4" accent5="accent5" accent6="accent6" hlink="hlink" folHlink="folHlink"/>
    </a:extraClrScheme>
    <a:extraClrScheme>
      <a:clrScheme name="砖雕艺术 2">
        <a:dk1>
          <a:srgbClr val="333399"/>
        </a:dk1>
        <a:lt1>
          <a:srgbClr val="ADD3AF"/>
        </a:lt1>
        <a:dk2>
          <a:srgbClr val="D65700"/>
        </a:dk2>
        <a:lt2>
          <a:srgbClr val="B2B2B2"/>
        </a:lt2>
        <a:accent1>
          <a:srgbClr val="B8E9EE"/>
        </a:accent1>
        <a:accent2>
          <a:srgbClr val="FFCC00"/>
        </a:accent2>
        <a:accent3>
          <a:srgbClr val="D3E6D4"/>
        </a:accent3>
        <a:accent4>
          <a:srgbClr val="2A2A82"/>
        </a:accent4>
        <a:accent5>
          <a:srgbClr val="D8F2F5"/>
        </a:accent5>
        <a:accent6>
          <a:srgbClr val="E7B900"/>
        </a:accent6>
        <a:hlink>
          <a:srgbClr val="008080"/>
        </a:hlink>
        <a:folHlink>
          <a:srgbClr val="003366"/>
        </a:folHlink>
      </a:clrScheme>
      <a:clrMap bg1="lt1" tx1="dk1" bg2="lt2" tx2="dk2" accent1="accent1" accent2="accent2" accent3="accent3" accent4="accent4" accent5="accent5" accent6="accent6" hlink="hlink" folHlink="folHlink"/>
    </a:extraClrScheme>
    <a:extraClrScheme>
      <a:clrScheme name="砖雕艺术 3">
        <a:dk1>
          <a:srgbClr val="003BB2"/>
        </a:dk1>
        <a:lt1>
          <a:srgbClr val="CCFFCC"/>
        </a:lt1>
        <a:dk2>
          <a:srgbClr val="003366"/>
        </a:dk2>
        <a:lt2>
          <a:srgbClr val="C0C0C0"/>
        </a:lt2>
        <a:accent1>
          <a:srgbClr val="FFFFFF"/>
        </a:accent1>
        <a:accent2>
          <a:srgbClr val="009900"/>
        </a:accent2>
        <a:accent3>
          <a:srgbClr val="E2FFE2"/>
        </a:accent3>
        <a:accent4>
          <a:srgbClr val="003197"/>
        </a:accent4>
        <a:accent5>
          <a:srgbClr val="FFFFFF"/>
        </a:accent5>
        <a:accent6>
          <a:srgbClr val="008A00"/>
        </a:accent6>
        <a:hlink>
          <a:srgbClr val="333399"/>
        </a:hlink>
        <a:folHlink>
          <a:srgbClr val="E45C00"/>
        </a:folHlink>
      </a:clrScheme>
      <a:clrMap bg1="lt1" tx1="dk1" bg2="lt2" tx2="dk2" accent1="accent1" accent2="accent2" accent3="accent3" accent4="accent4" accent5="accent5" accent6="accent6" hlink="hlink" folHlink="folHlink"/>
    </a:extraClrScheme>
    <a:extraClrScheme>
      <a:clrScheme name="砖雕艺术 4">
        <a:dk1>
          <a:srgbClr val="0000CC"/>
        </a:dk1>
        <a:lt1>
          <a:srgbClr val="CCECFF"/>
        </a:lt1>
        <a:dk2>
          <a:srgbClr val="006666"/>
        </a:dk2>
        <a:lt2>
          <a:srgbClr val="C0C0C0"/>
        </a:lt2>
        <a:accent1>
          <a:srgbClr val="FFFF99"/>
        </a:accent1>
        <a:accent2>
          <a:srgbClr val="FFCCFF"/>
        </a:accent2>
        <a:accent3>
          <a:srgbClr val="E2F4FF"/>
        </a:accent3>
        <a:accent4>
          <a:srgbClr val="0000AE"/>
        </a:accent4>
        <a:accent5>
          <a:srgbClr val="FFFFCA"/>
        </a:accent5>
        <a:accent6>
          <a:srgbClr val="E7B9E7"/>
        </a:accent6>
        <a:hlink>
          <a:srgbClr val="CC3300"/>
        </a:hlink>
        <a:folHlink>
          <a:srgbClr val="666699"/>
        </a:folHlink>
      </a:clrScheme>
      <a:clrMap bg1="lt1" tx1="dk1" bg2="lt2" tx2="dk2" accent1="accent1" accent2="accent2" accent3="accent3" accent4="accent4" accent5="accent5" accent6="accent6" hlink="hlink" folHlink="folHlink"/>
    </a:extraClrScheme>
    <a:extraClrScheme>
      <a:clrScheme name="砖雕艺术 5">
        <a:dk1>
          <a:srgbClr val="000000"/>
        </a:dk1>
        <a:lt1>
          <a:srgbClr val="FFFFCC"/>
        </a:lt1>
        <a:dk2>
          <a:srgbClr val="5A5A86"/>
        </a:dk2>
        <a:lt2>
          <a:srgbClr val="C0C0C0"/>
        </a:lt2>
        <a:accent1>
          <a:srgbClr val="D5E9F7"/>
        </a:accent1>
        <a:accent2>
          <a:srgbClr val="FFCC00"/>
        </a:accent2>
        <a:accent3>
          <a:srgbClr val="FFFFE2"/>
        </a:accent3>
        <a:accent4>
          <a:srgbClr val="000000"/>
        </a:accent4>
        <a:accent5>
          <a:srgbClr val="E7F2FA"/>
        </a:accent5>
        <a:accent6>
          <a:srgbClr val="E7B900"/>
        </a:accent6>
        <a:hlink>
          <a:srgbClr val="CC3300"/>
        </a:hlink>
        <a:folHlink>
          <a:srgbClr val="007D7A"/>
        </a:folHlink>
      </a:clrScheme>
      <a:clrMap bg1="lt1" tx1="dk1" bg2="lt2" tx2="dk2" accent1="accent1" accent2="accent2" accent3="accent3" accent4="accent4" accent5="accent5" accent6="accent6" hlink="hlink" folHlink="folHlink"/>
    </a:extraClrScheme>
    <a:extraClrScheme>
      <a:clrScheme name="砖雕艺术 6">
        <a:dk1>
          <a:srgbClr val="006666"/>
        </a:dk1>
        <a:lt1>
          <a:srgbClr val="FFECD9"/>
        </a:lt1>
        <a:dk2>
          <a:srgbClr val="000099"/>
        </a:dk2>
        <a:lt2>
          <a:srgbClr val="B2B2B2"/>
        </a:lt2>
        <a:accent1>
          <a:srgbClr val="EAEAEA"/>
        </a:accent1>
        <a:accent2>
          <a:srgbClr val="FF6600"/>
        </a:accent2>
        <a:accent3>
          <a:srgbClr val="FFF4E9"/>
        </a:accent3>
        <a:accent4>
          <a:srgbClr val="005656"/>
        </a:accent4>
        <a:accent5>
          <a:srgbClr val="F3F3F3"/>
        </a:accent5>
        <a:accent6>
          <a:srgbClr val="E75C00"/>
        </a:accent6>
        <a:hlink>
          <a:srgbClr val="0066FF"/>
        </a:hlink>
        <a:folHlink>
          <a:srgbClr val="777777"/>
        </a:folHlink>
      </a:clrScheme>
      <a:clrMap bg1="lt1" tx1="dk1" bg2="lt2" tx2="dk2" accent1="accent1" accent2="accent2" accent3="accent3" accent4="accent4" accent5="accent5" accent6="accent6" hlink="hlink" folHlink="folHlink"/>
    </a:extraClrScheme>
    <a:extraClrScheme>
      <a:clrScheme name="砖雕艺术 7">
        <a:dk1>
          <a:srgbClr val="585884"/>
        </a:dk1>
        <a:lt1>
          <a:srgbClr val="DDDDDD"/>
        </a:lt1>
        <a:dk2>
          <a:srgbClr val="000000"/>
        </a:dk2>
        <a:lt2>
          <a:srgbClr val="969696"/>
        </a:lt2>
        <a:accent1>
          <a:srgbClr val="FFFFCC"/>
        </a:accent1>
        <a:accent2>
          <a:srgbClr val="99CC00"/>
        </a:accent2>
        <a:accent3>
          <a:srgbClr val="EBEBEB"/>
        </a:accent3>
        <a:accent4>
          <a:srgbClr val="4A4A70"/>
        </a:accent4>
        <a:accent5>
          <a:srgbClr val="FFFFE2"/>
        </a:accent5>
        <a:accent6>
          <a:srgbClr val="8AB900"/>
        </a:accent6>
        <a:hlink>
          <a:srgbClr val="FF3300"/>
        </a:hlink>
        <a:folHlink>
          <a:srgbClr val="6E3B8B"/>
        </a:folHlink>
      </a:clrScheme>
      <a:clrMap bg1="lt1" tx1="dk1" bg2="lt2" tx2="dk2" accent1="accent1" accent2="accent2" accent3="accent3" accent4="accent4" accent5="accent5" accent6="accent6" hlink="hlink" folHlink="folHlink"/>
    </a:extraClrScheme>
    <a:extraClrScheme>
      <a:clrScheme name="砖雕艺术 8">
        <a:dk1>
          <a:srgbClr val="333399"/>
        </a:dk1>
        <a:lt1>
          <a:srgbClr val="FFD9D9"/>
        </a:lt1>
        <a:dk2>
          <a:srgbClr val="00716E"/>
        </a:dk2>
        <a:lt2>
          <a:srgbClr val="C0C0C0"/>
        </a:lt2>
        <a:accent1>
          <a:srgbClr val="AED2BA"/>
        </a:accent1>
        <a:accent2>
          <a:srgbClr val="FF9933"/>
        </a:accent2>
        <a:accent3>
          <a:srgbClr val="FFE9E9"/>
        </a:accent3>
        <a:accent4>
          <a:srgbClr val="2A2A82"/>
        </a:accent4>
        <a:accent5>
          <a:srgbClr val="D3E5D9"/>
        </a:accent5>
        <a:accent6>
          <a:srgbClr val="E78A2D"/>
        </a:accent6>
        <a:hlink>
          <a:srgbClr val="CC3300"/>
        </a:hlink>
        <a:folHlink>
          <a:srgbClr val="0066CC"/>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154</Words>
  <Application>WPS 演示</Application>
  <PresentationFormat>自定义</PresentationFormat>
  <Paragraphs>52</Paragraphs>
  <Slides>1</Slides>
  <Notes>1</Notes>
  <HiddenSlides>0</HiddenSlides>
  <MMClips>0</MMClips>
  <ScaleCrop>false</ScaleCrop>
  <HeadingPairs>
    <vt:vector size="8" baseType="variant">
      <vt:variant>
        <vt:lpstr>已用的字体</vt:lpstr>
      </vt:variant>
      <vt:variant>
        <vt:i4>10</vt:i4>
      </vt:variant>
      <vt:variant>
        <vt:lpstr>主题</vt:lpstr>
      </vt:variant>
      <vt:variant>
        <vt:i4>1</vt:i4>
      </vt:variant>
      <vt:variant>
        <vt:lpstr>嵌入 OLE 服务器</vt:lpstr>
      </vt:variant>
      <vt:variant>
        <vt:i4>1</vt:i4>
      </vt:variant>
      <vt:variant>
        <vt:lpstr>幻灯片标题</vt:lpstr>
      </vt:variant>
      <vt:variant>
        <vt:i4>1</vt:i4>
      </vt:variant>
    </vt:vector>
  </HeadingPairs>
  <TitlesOfParts>
    <vt:vector size="13" baseType="lpstr">
      <vt:lpstr>Arial</vt:lpstr>
      <vt:lpstr>宋体</vt:lpstr>
      <vt:lpstr>Wingdings</vt:lpstr>
      <vt:lpstr>Wingdings 2</vt:lpstr>
      <vt:lpstr>Times New Roman</vt:lpstr>
      <vt:lpstr>华文新魏</vt:lpstr>
      <vt:lpstr>Symbol</vt:lpstr>
      <vt:lpstr>黑体</vt:lpstr>
      <vt:lpstr>微软雅黑</vt:lpstr>
      <vt:lpstr>Arial Unicode MS</vt:lpstr>
      <vt:lpstr>砖雕艺术</vt:lpstr>
      <vt:lpstr>MSGraph.Chart.8</vt:lpstr>
      <vt:lpstr>PowerPoint 演示文稿</vt:lpstr>
    </vt:vector>
  </TitlesOfParts>
  <Company>UofL</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influence of membrane lipid structure on plasma membrane Ca-ATPAse activity. Daxin Tang,1 William Dean,2 Douglas Borchman,1 Christopher A. Paterson1 1Department of Ophthalmology and Visual Science, 2Department of Biochemistry and Molecular Biology, University of Louisville, 301 E. Muhammad Ali Blvd., Louisville, KY  40202.</dc:title>
  <dc:creator>Tang</dc:creator>
  <cp:lastModifiedBy>adminss</cp:lastModifiedBy>
  <cp:revision>316</cp:revision>
  <dcterms:created xsi:type="dcterms:W3CDTF">2005-04-19T14:40:00Z</dcterms:created>
  <dcterms:modified xsi:type="dcterms:W3CDTF">2017-07-03T00:59:22Z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2052-10.1.0.6554</vt:lpwstr>
  </property>
</Properties>
</file>